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256" r:id="rId5"/>
    <p:sldId id="257" r:id="rId6"/>
    <p:sldId id="258" r:id="rId7"/>
    <p:sldId id="259" r:id="rId8"/>
    <p:sldId id="263" r:id="rId9"/>
    <p:sldId id="267" r:id="rId10"/>
    <p:sldId id="266" r:id="rId11"/>
    <p:sldId id="268" r:id="rId12"/>
    <p:sldId id="270" r:id="rId13"/>
    <p:sldId id="271" r:id="rId14"/>
    <p:sldId id="272" r:id="rId15"/>
    <p:sldId id="273" r:id="rId16"/>
    <p:sldId id="269" r:id="rId17"/>
    <p:sldId id="264"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C6169"/>
    <a:srgbClr val="123E64"/>
    <a:srgbClr val="FF8641"/>
    <a:srgbClr val="149089"/>
    <a:srgbClr val="111111"/>
    <a:srgbClr val="CA0078"/>
    <a:srgbClr val="FFFFFF"/>
    <a:srgbClr val="73BFDD"/>
    <a:srgbClr val="141313"/>
    <a:srgbClr val="68D7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2" autoAdjust="0"/>
    <p:restoredTop sz="82343" autoAdjust="0"/>
  </p:normalViewPr>
  <p:slideViewPr>
    <p:cSldViewPr snapToObjects="1">
      <p:cViewPr varScale="1">
        <p:scale>
          <a:sx n="71" d="100"/>
          <a:sy n="71" d="100"/>
        </p:scale>
        <p:origin x="1145" y="3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n Vidar Elven" userId="3ff7ce59-9d5f-4993-bed4-05a6ed1ac360" providerId="ADAL" clId="{0EA4E62E-0544-457B-855E-5656F9948AF4}"/>
    <pc:docChg chg="modSld">
      <pc:chgData name="Jan Vidar Elven" userId="3ff7ce59-9d5f-4993-bed4-05a6ed1ac360" providerId="ADAL" clId="{0EA4E62E-0544-457B-855E-5656F9948AF4}" dt="2018-01-15T07:13:07.451" v="0"/>
      <pc:docMkLst>
        <pc:docMk/>
      </pc:docMkLst>
      <pc:sldChg chg="modSp">
        <pc:chgData name="Jan Vidar Elven" userId="3ff7ce59-9d5f-4993-bed4-05a6ed1ac360" providerId="ADAL" clId="{0EA4E62E-0544-457B-855E-5656F9948AF4}" dt="2018-01-15T07:13:07.451" v="0"/>
        <pc:sldMkLst>
          <pc:docMk/>
          <pc:sldMk cId="4130912237" sldId="257"/>
        </pc:sldMkLst>
        <pc:spChg chg="mod">
          <ac:chgData name="Jan Vidar Elven" userId="3ff7ce59-9d5f-4993-bed4-05a6ed1ac360" providerId="ADAL" clId="{0EA4E62E-0544-457B-855E-5656F9948AF4}" dt="2018-01-15T07:13:07.451" v="0"/>
          <ac:spMkLst>
            <pc:docMk/>
            <pc:sldMk cId="4130912237" sldId="257"/>
            <ac:spMk id="2" creationId="{00000000-0000-0000-0000-000000000000}"/>
          </ac:spMkLst>
        </pc:spChg>
      </pc:sldChg>
    </pc:docChg>
  </pc:docChgLst>
  <pc:docChgLst>
    <pc:chgData name="Jan Vidar Elven" userId="3ff7ce59-9d5f-4993-bed4-05a6ed1ac360" providerId="ADAL" clId="{55572150-2D17-43FB-A6B0-493B7AC87D6E}"/>
    <pc:docChg chg="undo custSel addSld delSld modSld sldOrd">
      <pc:chgData name="Jan Vidar Elven" userId="3ff7ce59-9d5f-4993-bed4-05a6ed1ac360" providerId="ADAL" clId="{55572150-2D17-43FB-A6B0-493B7AC87D6E}" dt="2018-02-05T15:57:32.820" v="1879" actId="2696"/>
      <pc:docMkLst>
        <pc:docMk/>
      </pc:docMkLst>
      <pc:sldChg chg="addSp modSp">
        <pc:chgData name="Jan Vidar Elven" userId="3ff7ce59-9d5f-4993-bed4-05a6ed1ac360" providerId="ADAL" clId="{55572150-2D17-43FB-A6B0-493B7AC87D6E}" dt="2018-02-01T11:29:25.844" v="1487" actId="14100"/>
        <pc:sldMkLst>
          <pc:docMk/>
          <pc:sldMk cId="4130912237" sldId="257"/>
        </pc:sldMkLst>
        <pc:spChg chg="add mod">
          <ac:chgData name="Jan Vidar Elven" userId="3ff7ce59-9d5f-4993-bed4-05a6ed1ac360" providerId="ADAL" clId="{55572150-2D17-43FB-A6B0-493B7AC87D6E}" dt="2018-02-01T11:29:25.844" v="1487" actId="14100"/>
          <ac:spMkLst>
            <pc:docMk/>
            <pc:sldMk cId="4130912237" sldId="257"/>
            <ac:spMk id="3" creationId="{08132BE3-7A56-4295-919E-F7103BAE4752}"/>
          </ac:spMkLst>
        </pc:spChg>
      </pc:sldChg>
      <pc:sldChg chg="modSp modNotesTx">
        <pc:chgData name="Jan Vidar Elven" userId="3ff7ce59-9d5f-4993-bed4-05a6ed1ac360" providerId="ADAL" clId="{55572150-2D17-43FB-A6B0-493B7AC87D6E}" dt="2018-01-31T15:20:35.390" v="835" actId="20577"/>
        <pc:sldMkLst>
          <pc:docMk/>
          <pc:sldMk cId="1851067731" sldId="258"/>
        </pc:sldMkLst>
        <pc:spChg chg="mod">
          <ac:chgData name="Jan Vidar Elven" userId="3ff7ce59-9d5f-4993-bed4-05a6ed1ac360" providerId="ADAL" clId="{55572150-2D17-43FB-A6B0-493B7AC87D6E}" dt="2018-01-31T07:15:53.921" v="25" actId="20577"/>
          <ac:spMkLst>
            <pc:docMk/>
            <pc:sldMk cId="1851067731" sldId="258"/>
            <ac:spMk id="2" creationId="{00000000-0000-0000-0000-000000000000}"/>
          </ac:spMkLst>
        </pc:spChg>
        <pc:spChg chg="mod">
          <ac:chgData name="Jan Vidar Elven" userId="3ff7ce59-9d5f-4993-bed4-05a6ed1ac360" providerId="ADAL" clId="{55572150-2D17-43FB-A6B0-493B7AC87D6E}" dt="2018-01-31T15:20:35.390" v="835" actId="20577"/>
          <ac:spMkLst>
            <pc:docMk/>
            <pc:sldMk cId="1851067731" sldId="258"/>
            <ac:spMk id="3" creationId="{00000000-0000-0000-0000-000000000000}"/>
          </ac:spMkLst>
        </pc:spChg>
      </pc:sldChg>
      <pc:sldChg chg="modSp">
        <pc:chgData name="Jan Vidar Elven" userId="3ff7ce59-9d5f-4993-bed4-05a6ed1ac360" providerId="ADAL" clId="{55572150-2D17-43FB-A6B0-493B7AC87D6E}" dt="2018-02-01T07:09:22.720" v="1050" actId="6549"/>
        <pc:sldMkLst>
          <pc:docMk/>
          <pc:sldMk cId="2640391485" sldId="259"/>
        </pc:sldMkLst>
        <pc:spChg chg="mod">
          <ac:chgData name="Jan Vidar Elven" userId="3ff7ce59-9d5f-4993-bed4-05a6ed1ac360" providerId="ADAL" clId="{55572150-2D17-43FB-A6B0-493B7AC87D6E}" dt="2018-01-31T07:23:23.853" v="256" actId="20577"/>
          <ac:spMkLst>
            <pc:docMk/>
            <pc:sldMk cId="2640391485" sldId="259"/>
            <ac:spMk id="2" creationId="{00000000-0000-0000-0000-000000000000}"/>
          </ac:spMkLst>
        </pc:spChg>
        <pc:spChg chg="mod">
          <ac:chgData name="Jan Vidar Elven" userId="3ff7ce59-9d5f-4993-bed4-05a6ed1ac360" providerId="ADAL" clId="{55572150-2D17-43FB-A6B0-493B7AC87D6E}" dt="2018-02-01T07:09:22.720" v="1050" actId="6549"/>
          <ac:spMkLst>
            <pc:docMk/>
            <pc:sldMk cId="2640391485" sldId="259"/>
            <ac:spMk id="3" creationId="{00000000-0000-0000-0000-000000000000}"/>
          </ac:spMkLst>
        </pc:spChg>
      </pc:sldChg>
      <pc:sldChg chg="del modTransition">
        <pc:chgData name="Jan Vidar Elven" userId="3ff7ce59-9d5f-4993-bed4-05a6ed1ac360" providerId="ADAL" clId="{55572150-2D17-43FB-A6B0-493B7AC87D6E}" dt="2018-02-05T15:57:29.978" v="1877" actId="2696"/>
        <pc:sldMkLst>
          <pc:docMk/>
          <pc:sldMk cId="3864404014" sldId="260"/>
        </pc:sldMkLst>
      </pc:sldChg>
      <pc:sldChg chg="del modTransition">
        <pc:chgData name="Jan Vidar Elven" userId="3ff7ce59-9d5f-4993-bed4-05a6ed1ac360" providerId="ADAL" clId="{55572150-2D17-43FB-A6B0-493B7AC87D6E}" dt="2018-02-05T15:57:31.170" v="1878" actId="2696"/>
        <pc:sldMkLst>
          <pc:docMk/>
          <pc:sldMk cId="2128395721" sldId="261"/>
        </pc:sldMkLst>
      </pc:sldChg>
      <pc:sldChg chg="del modTransition">
        <pc:chgData name="Jan Vidar Elven" userId="3ff7ce59-9d5f-4993-bed4-05a6ed1ac360" providerId="ADAL" clId="{55572150-2D17-43FB-A6B0-493B7AC87D6E}" dt="2018-02-05T15:57:32.820" v="1879" actId="2696"/>
        <pc:sldMkLst>
          <pc:docMk/>
          <pc:sldMk cId="300131766" sldId="262"/>
        </pc:sldMkLst>
      </pc:sldChg>
      <pc:sldChg chg="addSp delSp modSp modAnim">
        <pc:chgData name="Jan Vidar Elven" userId="3ff7ce59-9d5f-4993-bed4-05a6ed1ac360" providerId="ADAL" clId="{55572150-2D17-43FB-A6B0-493B7AC87D6E}" dt="2018-01-31T09:53:45.824" v="600" actId="20577"/>
        <pc:sldMkLst>
          <pc:docMk/>
          <pc:sldMk cId="2500681542" sldId="263"/>
        </pc:sldMkLst>
        <pc:spChg chg="mod">
          <ac:chgData name="Jan Vidar Elven" userId="3ff7ce59-9d5f-4993-bed4-05a6ed1ac360" providerId="ADAL" clId="{55572150-2D17-43FB-A6B0-493B7AC87D6E}" dt="2018-01-31T08:34:10.722" v="594" actId="20577"/>
          <ac:spMkLst>
            <pc:docMk/>
            <pc:sldMk cId="2500681542" sldId="263"/>
            <ac:spMk id="2" creationId="{00000000-0000-0000-0000-000000000000}"/>
          </ac:spMkLst>
        </pc:spChg>
        <pc:picChg chg="add">
          <ac:chgData name="Jan Vidar Elven" userId="3ff7ce59-9d5f-4993-bed4-05a6ed1ac360" providerId="ADAL" clId="{55572150-2D17-43FB-A6B0-493B7AC87D6E}" dt="2018-01-31T09:52:58.533" v="595" actId="20577"/>
          <ac:picMkLst>
            <pc:docMk/>
            <pc:sldMk cId="2500681542" sldId="263"/>
            <ac:picMk id="4" creationId="{1EC86AEB-0FE7-4BA7-B8EE-DEFAA6E635C6}"/>
          </ac:picMkLst>
        </pc:picChg>
        <pc:picChg chg="add del">
          <ac:chgData name="Jan Vidar Elven" userId="3ff7ce59-9d5f-4993-bed4-05a6ed1ac360" providerId="ADAL" clId="{55572150-2D17-43FB-A6B0-493B7AC87D6E}" dt="2018-01-31T09:53:28.031" v="598" actId="20577"/>
          <ac:picMkLst>
            <pc:docMk/>
            <pc:sldMk cId="2500681542" sldId="263"/>
            <ac:picMk id="5" creationId="{57E6E4E9-ACDC-458B-B329-5DE554581FD5}"/>
          </ac:picMkLst>
        </pc:picChg>
        <pc:picChg chg="add">
          <ac:chgData name="Jan Vidar Elven" userId="3ff7ce59-9d5f-4993-bed4-05a6ed1ac360" providerId="ADAL" clId="{55572150-2D17-43FB-A6B0-493B7AC87D6E}" dt="2018-01-31T09:53:42.699" v="599" actId="20577"/>
          <ac:picMkLst>
            <pc:docMk/>
            <pc:sldMk cId="2500681542" sldId="263"/>
            <ac:picMk id="6" creationId="{29B0BB6C-5194-48E2-9C5C-14EDCE44431F}"/>
          </ac:picMkLst>
        </pc:picChg>
      </pc:sldChg>
      <pc:sldChg chg="addSp modSp">
        <pc:chgData name="Jan Vidar Elven" userId="3ff7ce59-9d5f-4993-bed4-05a6ed1ac360" providerId="ADAL" clId="{55572150-2D17-43FB-A6B0-493B7AC87D6E}" dt="2018-02-01T13:19:18.221" v="1876" actId="20577"/>
        <pc:sldMkLst>
          <pc:docMk/>
          <pc:sldMk cId="585670539" sldId="264"/>
        </pc:sldMkLst>
        <pc:spChg chg="add mod">
          <ac:chgData name="Jan Vidar Elven" userId="3ff7ce59-9d5f-4993-bed4-05a6ed1ac360" providerId="ADAL" clId="{55572150-2D17-43FB-A6B0-493B7AC87D6E}" dt="2018-02-01T13:19:18.221" v="1876" actId="20577"/>
          <ac:spMkLst>
            <pc:docMk/>
            <pc:sldMk cId="585670539" sldId="264"/>
            <ac:spMk id="4" creationId="{1AB86F6E-0EB0-49DE-8419-A5D31EBB7F6C}"/>
          </ac:spMkLst>
        </pc:spChg>
      </pc:sldChg>
      <pc:sldChg chg="addSp delSp modSp add delAnim modAnim">
        <pc:chgData name="Jan Vidar Elven" userId="3ff7ce59-9d5f-4993-bed4-05a6ed1ac360" providerId="ADAL" clId="{55572150-2D17-43FB-A6B0-493B7AC87D6E}" dt="2018-01-31T15:33:45.866" v="870" actId="20577"/>
        <pc:sldMkLst>
          <pc:docMk/>
          <pc:sldMk cId="4021850051" sldId="266"/>
        </pc:sldMkLst>
        <pc:spChg chg="mod">
          <ac:chgData name="Jan Vidar Elven" userId="3ff7ce59-9d5f-4993-bed4-05a6ed1ac360" providerId="ADAL" clId="{55572150-2D17-43FB-A6B0-493B7AC87D6E}" dt="2018-01-31T11:46:14.302" v="828" actId="20577"/>
          <ac:spMkLst>
            <pc:docMk/>
            <pc:sldMk cId="4021850051" sldId="266"/>
            <ac:spMk id="2" creationId="{00000000-0000-0000-0000-000000000000}"/>
          </ac:spMkLst>
        </pc:spChg>
        <pc:spChg chg="mod">
          <ac:chgData name="Jan Vidar Elven" userId="3ff7ce59-9d5f-4993-bed4-05a6ed1ac360" providerId="ADAL" clId="{55572150-2D17-43FB-A6B0-493B7AC87D6E}" dt="2018-01-31T11:12:35.915" v="706" actId="20577"/>
          <ac:spMkLst>
            <pc:docMk/>
            <pc:sldMk cId="4021850051" sldId="266"/>
            <ac:spMk id="3" creationId="{00000000-0000-0000-0000-000000000000}"/>
          </ac:spMkLst>
        </pc:spChg>
        <pc:spChg chg="add del mod">
          <ac:chgData name="Jan Vidar Elven" userId="3ff7ce59-9d5f-4993-bed4-05a6ed1ac360" providerId="ADAL" clId="{55572150-2D17-43FB-A6B0-493B7AC87D6E}" dt="2018-01-31T11:11:46.172" v="701" actId="20577"/>
          <ac:spMkLst>
            <pc:docMk/>
            <pc:sldMk cId="4021850051" sldId="266"/>
            <ac:spMk id="5" creationId="{B70F9C8D-151E-43EF-8860-921D006D7E56}"/>
          </ac:spMkLst>
        </pc:spChg>
        <pc:spChg chg="add del mod">
          <ac:chgData name="Jan Vidar Elven" userId="3ff7ce59-9d5f-4993-bed4-05a6ed1ac360" providerId="ADAL" clId="{55572150-2D17-43FB-A6B0-493B7AC87D6E}" dt="2018-01-31T11:11:46.172" v="701" actId="20577"/>
          <ac:spMkLst>
            <pc:docMk/>
            <pc:sldMk cId="4021850051" sldId="266"/>
            <ac:spMk id="7" creationId="{DD916BCF-0A78-4D4B-A6F7-2B4E8016568D}"/>
          </ac:spMkLst>
        </pc:spChg>
        <pc:picChg chg="del">
          <ac:chgData name="Jan Vidar Elven" userId="3ff7ce59-9d5f-4993-bed4-05a6ed1ac360" providerId="ADAL" clId="{55572150-2D17-43FB-A6B0-493B7AC87D6E}" dt="2018-01-31T11:05:41.462" v="607" actId="478"/>
          <ac:picMkLst>
            <pc:docMk/>
            <pc:sldMk cId="4021850051" sldId="266"/>
            <ac:picMk id="4" creationId="{1EC86AEB-0FE7-4BA7-B8EE-DEFAA6E635C6}"/>
          </ac:picMkLst>
        </pc:picChg>
        <pc:picChg chg="del">
          <ac:chgData name="Jan Vidar Elven" userId="3ff7ce59-9d5f-4993-bed4-05a6ed1ac360" providerId="ADAL" clId="{55572150-2D17-43FB-A6B0-493B7AC87D6E}" dt="2018-01-31T11:05:39.888" v="606" actId="478"/>
          <ac:picMkLst>
            <pc:docMk/>
            <pc:sldMk cId="4021850051" sldId="266"/>
            <ac:picMk id="6" creationId="{29B0BB6C-5194-48E2-9C5C-14EDCE44431F}"/>
          </ac:picMkLst>
        </pc:picChg>
        <pc:picChg chg="add">
          <ac:chgData name="Jan Vidar Elven" userId="3ff7ce59-9d5f-4993-bed4-05a6ed1ac360" providerId="ADAL" clId="{55572150-2D17-43FB-A6B0-493B7AC87D6E}" dt="2018-01-31T15:30:37.973" v="851" actId="20577"/>
          <ac:picMkLst>
            <pc:docMk/>
            <pc:sldMk cId="4021850051" sldId="266"/>
            <ac:picMk id="8" creationId="{384A5D83-439D-4D0F-80B8-752EBF967B6A}"/>
          </ac:picMkLst>
        </pc:picChg>
        <pc:picChg chg="add">
          <ac:chgData name="Jan Vidar Elven" userId="3ff7ce59-9d5f-4993-bed4-05a6ed1ac360" providerId="ADAL" clId="{55572150-2D17-43FB-A6B0-493B7AC87D6E}" dt="2018-01-31T15:31:41.660" v="853" actId="20577"/>
          <ac:picMkLst>
            <pc:docMk/>
            <pc:sldMk cId="4021850051" sldId="266"/>
            <ac:picMk id="9" creationId="{0AF1A87C-91A0-410F-ABFF-6D344EE51367}"/>
          </ac:picMkLst>
        </pc:picChg>
        <pc:picChg chg="add">
          <ac:chgData name="Jan Vidar Elven" userId="3ff7ce59-9d5f-4993-bed4-05a6ed1ac360" providerId="ADAL" clId="{55572150-2D17-43FB-A6B0-493B7AC87D6E}" dt="2018-01-31T15:32:00.906" v="855" actId="20577"/>
          <ac:picMkLst>
            <pc:docMk/>
            <pc:sldMk cId="4021850051" sldId="266"/>
            <ac:picMk id="10" creationId="{F49BE11B-CF4F-4640-BF4E-556678818A20}"/>
          </ac:picMkLst>
        </pc:picChg>
        <pc:picChg chg="add">
          <ac:chgData name="Jan Vidar Elven" userId="3ff7ce59-9d5f-4993-bed4-05a6ed1ac360" providerId="ADAL" clId="{55572150-2D17-43FB-A6B0-493B7AC87D6E}" dt="2018-01-31T15:32:18.407" v="857" actId="20577"/>
          <ac:picMkLst>
            <pc:docMk/>
            <pc:sldMk cId="4021850051" sldId="266"/>
            <ac:picMk id="11" creationId="{D8D0AB2B-7AEA-401D-A07F-246D1189F944}"/>
          </ac:picMkLst>
        </pc:picChg>
        <pc:picChg chg="add mod">
          <ac:chgData name="Jan Vidar Elven" userId="3ff7ce59-9d5f-4993-bed4-05a6ed1ac360" providerId="ADAL" clId="{55572150-2D17-43FB-A6B0-493B7AC87D6E}" dt="2018-01-31T15:32:57.625" v="861" actId="14100"/>
          <ac:picMkLst>
            <pc:docMk/>
            <pc:sldMk cId="4021850051" sldId="266"/>
            <ac:picMk id="12" creationId="{656DB0EA-571D-47D0-8AB9-F834C4D0A518}"/>
          </ac:picMkLst>
        </pc:picChg>
        <pc:picChg chg="add mod">
          <ac:chgData name="Jan Vidar Elven" userId="3ff7ce59-9d5f-4993-bed4-05a6ed1ac360" providerId="ADAL" clId="{55572150-2D17-43FB-A6B0-493B7AC87D6E}" dt="2018-01-31T15:33:24.801" v="864" actId="14100"/>
          <ac:picMkLst>
            <pc:docMk/>
            <pc:sldMk cId="4021850051" sldId="266"/>
            <ac:picMk id="13" creationId="{DF182502-E26B-462F-B12D-7CC5E05F5AE8}"/>
          </ac:picMkLst>
        </pc:picChg>
        <pc:picChg chg="add mod">
          <ac:chgData name="Jan Vidar Elven" userId="3ff7ce59-9d5f-4993-bed4-05a6ed1ac360" providerId="ADAL" clId="{55572150-2D17-43FB-A6B0-493B7AC87D6E}" dt="2018-01-31T15:33:44.371" v="869" actId="14100"/>
          <ac:picMkLst>
            <pc:docMk/>
            <pc:sldMk cId="4021850051" sldId="266"/>
            <ac:picMk id="14" creationId="{8F8D8F7D-2D9B-4993-BAF4-F588FDA29403}"/>
          </ac:picMkLst>
        </pc:picChg>
      </pc:sldChg>
      <pc:sldChg chg="modSp add modNotesTx">
        <pc:chgData name="Jan Vidar Elven" userId="3ff7ce59-9d5f-4993-bed4-05a6ed1ac360" providerId="ADAL" clId="{55572150-2D17-43FB-A6B0-493B7AC87D6E}" dt="2018-02-01T11:53:20.792" v="1841" actId="6549"/>
        <pc:sldMkLst>
          <pc:docMk/>
          <pc:sldMk cId="1265172928" sldId="267"/>
        </pc:sldMkLst>
        <pc:spChg chg="mod">
          <ac:chgData name="Jan Vidar Elven" userId="3ff7ce59-9d5f-4993-bed4-05a6ed1ac360" providerId="ADAL" clId="{55572150-2D17-43FB-A6B0-493B7AC87D6E}" dt="2018-01-31T11:12:19.972" v="704" actId="6549"/>
          <ac:spMkLst>
            <pc:docMk/>
            <pc:sldMk cId="1265172928" sldId="267"/>
            <ac:spMk id="2" creationId="{00000000-0000-0000-0000-000000000000}"/>
          </ac:spMkLst>
        </pc:spChg>
        <pc:spChg chg="mod">
          <ac:chgData name="Jan Vidar Elven" userId="3ff7ce59-9d5f-4993-bed4-05a6ed1ac360" providerId="ADAL" clId="{55572150-2D17-43FB-A6B0-493B7AC87D6E}" dt="2018-02-01T11:53:20.792" v="1841" actId="6549"/>
          <ac:spMkLst>
            <pc:docMk/>
            <pc:sldMk cId="1265172928" sldId="267"/>
            <ac:spMk id="3" creationId="{00000000-0000-0000-0000-000000000000}"/>
          </ac:spMkLst>
        </pc:spChg>
      </pc:sldChg>
      <pc:sldChg chg="modSp add modNotesTx">
        <pc:chgData name="Jan Vidar Elven" userId="3ff7ce59-9d5f-4993-bed4-05a6ed1ac360" providerId="ADAL" clId="{55572150-2D17-43FB-A6B0-493B7AC87D6E}" dt="2018-02-01T11:31:14.929" v="1508" actId="20577"/>
        <pc:sldMkLst>
          <pc:docMk/>
          <pc:sldMk cId="1446237343" sldId="268"/>
        </pc:sldMkLst>
        <pc:spChg chg="mod">
          <ac:chgData name="Jan Vidar Elven" userId="3ff7ce59-9d5f-4993-bed4-05a6ed1ac360" providerId="ADAL" clId="{55572150-2D17-43FB-A6B0-493B7AC87D6E}" dt="2018-01-31T16:22:34.743" v="884" actId="20577"/>
          <ac:spMkLst>
            <pc:docMk/>
            <pc:sldMk cId="1446237343" sldId="268"/>
            <ac:spMk id="2" creationId="{00000000-0000-0000-0000-000000000000}"/>
          </ac:spMkLst>
        </pc:spChg>
        <pc:spChg chg="mod">
          <ac:chgData name="Jan Vidar Elven" userId="3ff7ce59-9d5f-4993-bed4-05a6ed1ac360" providerId="ADAL" clId="{55572150-2D17-43FB-A6B0-493B7AC87D6E}" dt="2018-02-01T11:30:17.158" v="1506" actId="20577"/>
          <ac:spMkLst>
            <pc:docMk/>
            <pc:sldMk cId="1446237343" sldId="268"/>
            <ac:spMk id="3" creationId="{00000000-0000-0000-0000-000000000000}"/>
          </ac:spMkLst>
        </pc:spChg>
      </pc:sldChg>
      <pc:sldChg chg="modSp add">
        <pc:chgData name="Jan Vidar Elven" userId="3ff7ce59-9d5f-4993-bed4-05a6ed1ac360" providerId="ADAL" clId="{55572150-2D17-43FB-A6B0-493B7AC87D6E}" dt="2018-02-01T11:40:41.879" v="1551" actId="14100"/>
        <pc:sldMkLst>
          <pc:docMk/>
          <pc:sldMk cId="3290776935" sldId="269"/>
        </pc:sldMkLst>
        <pc:spChg chg="mod">
          <ac:chgData name="Jan Vidar Elven" userId="3ff7ce59-9d5f-4993-bed4-05a6ed1ac360" providerId="ADAL" clId="{55572150-2D17-43FB-A6B0-493B7AC87D6E}" dt="2018-02-01T07:10:11.961" v="1085" actId="20577"/>
          <ac:spMkLst>
            <pc:docMk/>
            <pc:sldMk cId="3290776935" sldId="269"/>
            <ac:spMk id="2" creationId="{00000000-0000-0000-0000-000000000000}"/>
          </ac:spMkLst>
        </pc:spChg>
        <pc:spChg chg="mod">
          <ac:chgData name="Jan Vidar Elven" userId="3ff7ce59-9d5f-4993-bed4-05a6ed1ac360" providerId="ADAL" clId="{55572150-2D17-43FB-A6B0-493B7AC87D6E}" dt="2018-02-01T11:40:41.879" v="1551" actId="14100"/>
          <ac:spMkLst>
            <pc:docMk/>
            <pc:sldMk cId="3290776935" sldId="269"/>
            <ac:spMk id="3" creationId="{00000000-0000-0000-0000-000000000000}"/>
          </ac:spMkLst>
        </pc:spChg>
      </pc:sldChg>
      <pc:sldChg chg="delSp modSp add delAnim">
        <pc:chgData name="Jan Vidar Elven" userId="3ff7ce59-9d5f-4993-bed4-05a6ed1ac360" providerId="ADAL" clId="{55572150-2D17-43FB-A6B0-493B7AC87D6E}" dt="2018-02-01T07:22:37.010" v="1476" actId="20577"/>
        <pc:sldMkLst>
          <pc:docMk/>
          <pc:sldMk cId="1839899192" sldId="270"/>
        </pc:sldMkLst>
        <pc:spChg chg="mod">
          <ac:chgData name="Jan Vidar Elven" userId="3ff7ce59-9d5f-4993-bed4-05a6ed1ac360" providerId="ADAL" clId="{55572150-2D17-43FB-A6B0-493B7AC87D6E}" dt="2018-02-01T07:22:37.010" v="1476" actId="20577"/>
          <ac:spMkLst>
            <pc:docMk/>
            <pc:sldMk cId="1839899192" sldId="270"/>
            <ac:spMk id="2" creationId="{00000000-0000-0000-0000-000000000000}"/>
          </ac:spMkLst>
        </pc:spChg>
        <pc:picChg chg="del">
          <ac:chgData name="Jan Vidar Elven" userId="3ff7ce59-9d5f-4993-bed4-05a6ed1ac360" providerId="ADAL" clId="{55572150-2D17-43FB-A6B0-493B7AC87D6E}" dt="2018-02-01T07:22:29.371" v="1466" actId="478"/>
          <ac:picMkLst>
            <pc:docMk/>
            <pc:sldMk cId="1839899192" sldId="270"/>
            <ac:picMk id="8" creationId="{384A5D83-439D-4D0F-80B8-752EBF967B6A}"/>
          </ac:picMkLst>
        </pc:picChg>
        <pc:picChg chg="del">
          <ac:chgData name="Jan Vidar Elven" userId="3ff7ce59-9d5f-4993-bed4-05a6ed1ac360" providerId="ADAL" clId="{55572150-2D17-43FB-A6B0-493B7AC87D6E}" dt="2018-02-01T07:22:28.578" v="1465" actId="478"/>
          <ac:picMkLst>
            <pc:docMk/>
            <pc:sldMk cId="1839899192" sldId="270"/>
            <ac:picMk id="9" creationId="{0AF1A87C-91A0-410F-ABFF-6D344EE51367}"/>
          </ac:picMkLst>
        </pc:picChg>
        <pc:picChg chg="del">
          <ac:chgData name="Jan Vidar Elven" userId="3ff7ce59-9d5f-4993-bed4-05a6ed1ac360" providerId="ADAL" clId="{55572150-2D17-43FB-A6B0-493B7AC87D6E}" dt="2018-02-01T07:22:27.764" v="1464" actId="478"/>
          <ac:picMkLst>
            <pc:docMk/>
            <pc:sldMk cId="1839899192" sldId="270"/>
            <ac:picMk id="10" creationId="{F49BE11B-CF4F-4640-BF4E-556678818A20}"/>
          </ac:picMkLst>
        </pc:picChg>
        <pc:picChg chg="del">
          <ac:chgData name="Jan Vidar Elven" userId="3ff7ce59-9d5f-4993-bed4-05a6ed1ac360" providerId="ADAL" clId="{55572150-2D17-43FB-A6B0-493B7AC87D6E}" dt="2018-02-01T07:22:26.948" v="1463" actId="478"/>
          <ac:picMkLst>
            <pc:docMk/>
            <pc:sldMk cId="1839899192" sldId="270"/>
            <ac:picMk id="11" creationId="{D8D0AB2B-7AEA-401D-A07F-246D1189F944}"/>
          </ac:picMkLst>
        </pc:picChg>
        <pc:picChg chg="del">
          <ac:chgData name="Jan Vidar Elven" userId="3ff7ce59-9d5f-4993-bed4-05a6ed1ac360" providerId="ADAL" clId="{55572150-2D17-43FB-A6B0-493B7AC87D6E}" dt="2018-02-01T07:22:26.161" v="1462" actId="478"/>
          <ac:picMkLst>
            <pc:docMk/>
            <pc:sldMk cId="1839899192" sldId="270"/>
            <ac:picMk id="12" creationId="{656DB0EA-571D-47D0-8AB9-F834C4D0A518}"/>
          </ac:picMkLst>
        </pc:picChg>
        <pc:picChg chg="del mod">
          <ac:chgData name="Jan Vidar Elven" userId="3ff7ce59-9d5f-4993-bed4-05a6ed1ac360" providerId="ADAL" clId="{55572150-2D17-43FB-A6B0-493B7AC87D6E}" dt="2018-02-01T07:22:25.326" v="1461" actId="478"/>
          <ac:picMkLst>
            <pc:docMk/>
            <pc:sldMk cId="1839899192" sldId="270"/>
            <ac:picMk id="13" creationId="{DF182502-E26B-462F-B12D-7CC5E05F5AE8}"/>
          </ac:picMkLst>
        </pc:picChg>
        <pc:picChg chg="del">
          <ac:chgData name="Jan Vidar Elven" userId="3ff7ce59-9d5f-4993-bed4-05a6ed1ac360" providerId="ADAL" clId="{55572150-2D17-43FB-A6B0-493B7AC87D6E}" dt="2018-02-01T07:22:24.010" v="1459" actId="478"/>
          <ac:picMkLst>
            <pc:docMk/>
            <pc:sldMk cId="1839899192" sldId="270"/>
            <ac:picMk id="14" creationId="{8F8D8F7D-2D9B-4993-BAF4-F588FDA29403}"/>
          </ac:picMkLst>
        </pc:picChg>
      </pc:sldChg>
      <pc:sldChg chg="addSp delSp modSp add">
        <pc:chgData name="Jan Vidar Elven" userId="3ff7ce59-9d5f-4993-bed4-05a6ed1ac360" providerId="ADAL" clId="{55572150-2D17-43FB-A6B0-493B7AC87D6E}" dt="2018-02-01T11:38:40.383" v="1539" actId="1076"/>
        <pc:sldMkLst>
          <pc:docMk/>
          <pc:sldMk cId="3834457092" sldId="271"/>
        </pc:sldMkLst>
        <pc:spChg chg="mod">
          <ac:chgData name="Jan Vidar Elven" userId="3ff7ce59-9d5f-4993-bed4-05a6ed1ac360" providerId="ADAL" clId="{55572150-2D17-43FB-A6B0-493B7AC87D6E}" dt="2018-02-01T11:37:23.444" v="1532" actId="20577"/>
          <ac:spMkLst>
            <pc:docMk/>
            <pc:sldMk cId="3834457092" sldId="271"/>
            <ac:spMk id="2" creationId="{00000000-0000-0000-0000-000000000000}"/>
          </ac:spMkLst>
        </pc:spChg>
        <pc:spChg chg="del mod">
          <ac:chgData name="Jan Vidar Elven" userId="3ff7ce59-9d5f-4993-bed4-05a6ed1ac360" providerId="ADAL" clId="{55572150-2D17-43FB-A6B0-493B7AC87D6E}" dt="2018-02-01T11:38:25.539" v="1536" actId="478"/>
          <ac:spMkLst>
            <pc:docMk/>
            <pc:sldMk cId="3834457092" sldId="271"/>
            <ac:spMk id="3" creationId="{00000000-0000-0000-0000-000000000000}"/>
          </ac:spMkLst>
        </pc:spChg>
        <pc:picChg chg="add mod">
          <ac:chgData name="Jan Vidar Elven" userId="3ff7ce59-9d5f-4993-bed4-05a6ed1ac360" providerId="ADAL" clId="{55572150-2D17-43FB-A6B0-493B7AC87D6E}" dt="2018-02-01T11:38:40.383" v="1539" actId="1076"/>
          <ac:picMkLst>
            <pc:docMk/>
            <pc:sldMk cId="3834457092" sldId="271"/>
            <ac:picMk id="4" creationId="{D48B235E-62BA-4B5D-BD8C-6836738A6854}"/>
          </ac:picMkLst>
        </pc:picChg>
      </pc:sldChg>
      <pc:sldChg chg="modSp add modNotesTx">
        <pc:chgData name="Jan Vidar Elven" userId="3ff7ce59-9d5f-4993-bed4-05a6ed1ac360" providerId="ADAL" clId="{55572150-2D17-43FB-A6B0-493B7AC87D6E}" dt="2018-02-01T11:46:55.527" v="1787" actId="20577"/>
        <pc:sldMkLst>
          <pc:docMk/>
          <pc:sldMk cId="2705177291" sldId="272"/>
        </pc:sldMkLst>
        <pc:spChg chg="mod">
          <ac:chgData name="Jan Vidar Elven" userId="3ff7ce59-9d5f-4993-bed4-05a6ed1ac360" providerId="ADAL" clId="{55572150-2D17-43FB-A6B0-493B7AC87D6E}" dt="2018-02-01T11:43:20.609" v="1609" actId="20577"/>
          <ac:spMkLst>
            <pc:docMk/>
            <pc:sldMk cId="2705177291" sldId="272"/>
            <ac:spMk id="2" creationId="{00000000-0000-0000-0000-000000000000}"/>
          </ac:spMkLst>
        </pc:spChg>
        <pc:spChg chg="mod">
          <ac:chgData name="Jan Vidar Elven" userId="3ff7ce59-9d5f-4993-bed4-05a6ed1ac360" providerId="ADAL" clId="{55572150-2D17-43FB-A6B0-493B7AC87D6E}" dt="2018-02-01T11:46:55.527" v="1787" actId="20577"/>
          <ac:spMkLst>
            <pc:docMk/>
            <pc:sldMk cId="2705177291" sldId="272"/>
            <ac:spMk id="3" creationId="{00000000-0000-0000-0000-000000000000}"/>
          </ac:spMkLst>
        </pc:spChg>
      </pc:sldChg>
      <pc:sldChg chg="add ord">
        <pc:chgData name="Jan Vidar Elven" userId="3ff7ce59-9d5f-4993-bed4-05a6ed1ac360" providerId="ADAL" clId="{55572150-2D17-43FB-A6B0-493B7AC87D6E}" dt="2018-02-01T11:48:57.953" v="1793" actId="20577"/>
        <pc:sldMkLst>
          <pc:docMk/>
          <pc:sldMk cId="1288745619" sldId="27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984E9E7-0A46-C642-B1CD-9F43F63A761F}" type="datetime1">
              <a:rPr lang="en-US" smtClean="0"/>
              <a:t>2/5/2018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DC0FFE6-5FBB-9B41-A19C-338E023F0B0A}" type="slidenum">
              <a:rPr lang="en-US" smtClean="0"/>
              <a:pPr/>
              <a:t>‹#›</a:t>
            </a:fld>
            <a:endParaRPr lang="en-US"/>
          </a:p>
        </p:txBody>
      </p:sp>
    </p:spTree>
    <p:extLst>
      <p:ext uri="{BB962C8B-B14F-4D97-AF65-F5344CB8AC3E}">
        <p14:creationId xmlns:p14="http://schemas.microsoft.com/office/powerpoint/2010/main" val="9656770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37FED-970C-2049-96AE-96BD1BA5E2DA}" type="datetime1">
              <a:rPr lang="en-US" smtClean="0"/>
              <a:t>2/5/2018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048085-8ED8-F544-9D86-69C4C46BE9E8}" type="slidenum">
              <a:rPr lang="en-US" smtClean="0"/>
              <a:pPr/>
              <a:t>‹#›</a:t>
            </a:fld>
            <a:endParaRPr lang="en-US"/>
          </a:p>
        </p:txBody>
      </p:sp>
    </p:spTree>
    <p:extLst>
      <p:ext uri="{BB962C8B-B14F-4D97-AF65-F5344CB8AC3E}">
        <p14:creationId xmlns:p14="http://schemas.microsoft.com/office/powerpoint/2010/main" val="459960253"/>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Tree>
    <p:extLst>
      <p:ext uri="{BB962C8B-B14F-4D97-AF65-F5344CB8AC3E}">
        <p14:creationId xmlns:p14="http://schemas.microsoft.com/office/powerpoint/2010/main" val="148032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2766164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OneDrive/SharePoint Online adds users to the directory after users have redeemed their invitations. So, before redemption, you don't see the user in Azure AD portal. If another site invites a user in the meantime, a new invitation is generated. However, when you use Azure AD B2B collaboration, users are added immediately on invitation so that they show up everywhere.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The redemption experience in OneDrive/SharePoint Online looks different from the experience in Azure AD B2B collaboration. After a user redeems an invitation, the experiences look alike.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Azure AD B2B collaboration invited users can be picked from OneDrive/SharePoint Online sharing dialog boxes. OneDrive/SharePoint Online invited users also show up in Azure AD after they redeem their invitations.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nb-NO" dirty="0"/>
              <a:t>https://docs.microsoft.com/en-us/azure/active-directory/active-directory-b2b-o365-external-user</a:t>
            </a:r>
          </a:p>
          <a:p>
            <a:pPr marL="0" marR="0" lvl="0" indent="0" algn="l" defTabSz="457200" rtl="0" eaLnBrk="1" fontAlgn="auto" latinLnBrk="0" hangingPunct="1">
              <a:lnSpc>
                <a:spcPct val="100000"/>
              </a:lnSpc>
              <a:spcBef>
                <a:spcPts val="0"/>
              </a:spcBef>
              <a:spcAft>
                <a:spcPts val="0"/>
              </a:spcAft>
              <a:buClrTx/>
              <a:buSzTx/>
              <a:buFontTx/>
              <a:buNone/>
              <a:tabLst/>
              <a:defRPr/>
            </a:pPr>
            <a:endParaRPr lang="nb-NO" dirty="0"/>
          </a:p>
        </p:txBody>
      </p:sp>
    </p:spTree>
    <p:extLst>
      <p:ext uri="{BB962C8B-B14F-4D97-AF65-F5344CB8AC3E}">
        <p14:creationId xmlns:p14="http://schemas.microsoft.com/office/powerpoint/2010/main" val="3861400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163352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18050877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Tree>
    <p:extLst>
      <p:ext uri="{BB962C8B-B14F-4D97-AF65-F5344CB8AC3E}">
        <p14:creationId xmlns:p14="http://schemas.microsoft.com/office/powerpoint/2010/main" val="28992546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In this session we will look at how you can invite &amp; collaborate with Guests using Azure Active Directory B2B, how to manage guest identities from partners and individuals, conditional access, control access to services in Office 365 and the Microsoft Cloud! This session will be very practical for both IT admins and end users with a lot of demos and takeaways!</a:t>
            </a:r>
            <a:endParaRPr lang="nb-NO" dirty="0"/>
          </a:p>
        </p:txBody>
      </p:sp>
    </p:spTree>
    <p:extLst>
      <p:ext uri="{BB962C8B-B14F-4D97-AF65-F5344CB8AC3E}">
        <p14:creationId xmlns:p14="http://schemas.microsoft.com/office/powerpoint/2010/main" val="25138431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Work with any user from any partner</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Partners use their own credentials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No requirement for partners to use Azure AD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No external directories or complex set-up required</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Simple and secure collaboration</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Provide access to any corporate app or data, while applying sophisticated, Azure AD-powered authorization policies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Easy for users</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Enterprise-grade security for apps and data</a:t>
            </a:r>
          </a:p>
          <a:p>
            <a:endParaRPr lang="en-US" sz="1200" b="0" i="0" u="none" strike="noStrike" kern="1200" dirty="0">
              <a:solidFill>
                <a:schemeClr val="tx1"/>
              </a:solidFill>
              <a:effectLst/>
              <a:latin typeface="+mn-lt"/>
              <a:ea typeface="+mn-ea"/>
              <a:cs typeface="+mn-cs"/>
            </a:endParaRPr>
          </a:p>
          <a:p>
            <a:r>
              <a:rPr lang="en-US" sz="1200" b="1" i="0" u="none" strike="noStrike" kern="1200" dirty="0">
                <a:solidFill>
                  <a:schemeClr val="tx1"/>
                </a:solidFill>
                <a:effectLst/>
                <a:latin typeface="+mn-lt"/>
                <a:ea typeface="+mn-ea"/>
                <a:cs typeface="+mn-cs"/>
              </a:rPr>
              <a:t>No management overhead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No external account or password management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No sync or manual account lifecycle management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No external administrative overhead</a:t>
            </a:r>
          </a:p>
          <a:p>
            <a:endParaRPr lang="nb-NO" dirty="0"/>
          </a:p>
        </p:txBody>
      </p:sp>
    </p:spTree>
    <p:extLst>
      <p:ext uri="{BB962C8B-B14F-4D97-AF65-F5344CB8AC3E}">
        <p14:creationId xmlns:p14="http://schemas.microsoft.com/office/powerpoint/2010/main" val="33897025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b-NO" dirty="0"/>
              <a:t>https://developer.microsoft.com/en-us/graph/docs/api-reference/v1.0/api/invitation_post</a:t>
            </a:r>
          </a:p>
        </p:txBody>
      </p:sp>
    </p:spTree>
    <p:extLst>
      <p:ext uri="{BB962C8B-B14F-4D97-AF65-F5344CB8AC3E}">
        <p14:creationId xmlns:p14="http://schemas.microsoft.com/office/powerpoint/2010/main" val="2339327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a:p>
        </p:txBody>
      </p:sp>
    </p:spTree>
    <p:extLst>
      <p:ext uri="{BB962C8B-B14F-4D97-AF65-F5344CB8AC3E}">
        <p14:creationId xmlns:p14="http://schemas.microsoft.com/office/powerpoint/2010/main" val="1538358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589853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3611824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nb-NO" dirty="0"/>
              <a:t>https://docs.microsoft.com/en-us/azure/active-directory/active-directory-b2b-add-user-without-invite</a:t>
            </a:r>
          </a:p>
          <a:p>
            <a:endParaRPr lang="en-US" dirty="0"/>
          </a:p>
          <a:p>
            <a:r>
              <a:rPr lang="nb-NO" dirty="0"/>
              <a:t>https://docs.microsoft.com/en-us/azure/active-directory/active-directory-b2b-hybrid-organizations </a:t>
            </a:r>
          </a:p>
        </p:txBody>
      </p:sp>
    </p:spTree>
    <p:extLst>
      <p:ext uri="{BB962C8B-B14F-4D97-AF65-F5344CB8AC3E}">
        <p14:creationId xmlns:p14="http://schemas.microsoft.com/office/powerpoint/2010/main" val="37440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b-NO" dirty="0"/>
          </a:p>
        </p:txBody>
      </p:sp>
    </p:spTree>
    <p:extLst>
      <p:ext uri="{BB962C8B-B14F-4D97-AF65-F5344CB8AC3E}">
        <p14:creationId xmlns:p14="http://schemas.microsoft.com/office/powerpoint/2010/main" val="2909440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age">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789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 page">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9702"/>
            <a:ext cx="7772400" cy="1102519"/>
          </a:xfrm>
        </p:spPr>
        <p:txBody>
          <a:bodyPr/>
          <a:lstStyle>
            <a:lvl1pPr algn="ctr">
              <a:defRPr>
                <a:solidFill>
                  <a:schemeClr val="tx1"/>
                </a:solidFill>
              </a:defRPr>
            </a:lvl1pPr>
          </a:lstStyle>
          <a:p>
            <a:r>
              <a:rPr lang="nb-NO" dirty="0"/>
              <a:t>Klikk for å redigere tittelstil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page gre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solidFill>
                  <a:schemeClr val="tx1"/>
                </a:solidFill>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defRPr>
                <a:solidFill>
                  <a:srgbClr val="000000"/>
                </a:solidFill>
                <a:latin typeface="Museo Sans 100"/>
                <a:cs typeface="Museo Sans 100"/>
              </a:defRPr>
            </a:lvl1pPr>
            <a:lvl2pPr>
              <a:defRPr>
                <a:solidFill>
                  <a:srgbClr val="000000"/>
                </a:solidFill>
                <a:latin typeface="Museo Sans 100"/>
                <a:cs typeface="Museo Sans 100"/>
              </a:defRPr>
            </a:lvl2pPr>
            <a:lvl3pPr>
              <a:defRPr>
                <a:solidFill>
                  <a:srgbClr val="000000"/>
                </a:solidFill>
                <a:latin typeface="Museo Sans 100"/>
                <a:cs typeface="Museo Sans 100"/>
              </a:defRPr>
            </a:lvl3pPr>
            <a:lvl4pPr>
              <a:defRPr>
                <a:solidFill>
                  <a:srgbClr val="000000"/>
                </a:solidFill>
                <a:latin typeface="Museo Sans 100"/>
                <a:cs typeface="Museo Sans 100"/>
              </a:defRPr>
            </a:lvl4pPr>
            <a:lvl5pPr>
              <a:defRPr>
                <a:solidFill>
                  <a:srgbClr val="000000"/>
                </a:solidFill>
                <a:latin typeface="Museo Sans 10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white">
    <p:bg>
      <p:bgPr>
        <a:blipFill dpi="0" rotWithShape="1">
          <a:blip r:embed="rId2">
            <a:alphaModFix amt="70000"/>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solidFill>
                  <a:schemeClr val="tx1"/>
                </a:solidFill>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defRPr>
                <a:solidFill>
                  <a:srgbClr val="000000"/>
                </a:solidFill>
                <a:latin typeface="Museo Sans 100"/>
                <a:cs typeface="Museo Sans 100"/>
              </a:defRPr>
            </a:lvl1pPr>
            <a:lvl2pPr>
              <a:defRPr>
                <a:solidFill>
                  <a:srgbClr val="000000"/>
                </a:solidFill>
                <a:latin typeface="Museo Sans 100"/>
                <a:cs typeface="Museo Sans 100"/>
              </a:defRPr>
            </a:lvl2pPr>
            <a:lvl3pPr>
              <a:defRPr>
                <a:solidFill>
                  <a:srgbClr val="000000"/>
                </a:solidFill>
                <a:latin typeface="Museo Sans 100"/>
                <a:cs typeface="Museo Sans 100"/>
              </a:defRPr>
            </a:lvl3pPr>
            <a:lvl4pPr>
              <a:defRPr>
                <a:solidFill>
                  <a:srgbClr val="000000"/>
                </a:solidFill>
                <a:latin typeface="Museo Sans 100"/>
                <a:cs typeface="Museo Sans 100"/>
              </a:defRPr>
            </a:lvl4pPr>
            <a:lvl5pPr>
              <a:defRPr>
                <a:solidFill>
                  <a:srgbClr val="000000"/>
                </a:solidFill>
                <a:latin typeface="Museo Sans 10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extLst>
      <p:ext uri="{BB962C8B-B14F-4D97-AF65-F5344CB8AC3E}">
        <p14:creationId xmlns:p14="http://schemas.microsoft.com/office/powerpoint/2010/main" val="39430873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age">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761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hite page">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55526"/>
            <a:ext cx="8229600" cy="914400"/>
          </a:xfrm>
          <a:prstGeom prst="rect">
            <a:avLst/>
          </a:prstGeom>
        </p:spPr>
        <p:txBody>
          <a:bodyPr vert="horz" lIns="91440" tIns="45720" rIns="91440" bIns="45720" rtlCol="0" anchor="ctr">
            <a:normAutofit/>
          </a:bodyPr>
          <a:lstStyle/>
          <a:p>
            <a:r>
              <a:rPr lang="nb-NO" dirty="0"/>
              <a:t>Klikk for å redigere tittelstil</a:t>
            </a:r>
            <a:endParaRPr lang="en-US" dirty="0"/>
          </a:p>
        </p:txBody>
      </p:sp>
      <p:sp>
        <p:nvSpPr>
          <p:cNvPr id="3" name="Text Placeholder 2"/>
          <p:cNvSpPr>
            <a:spLocks noGrp="1"/>
          </p:cNvSpPr>
          <p:nvPr>
            <p:ph type="body" idx="1"/>
          </p:nvPr>
        </p:nvSpPr>
        <p:spPr>
          <a:xfrm>
            <a:off x="457200" y="1469927"/>
            <a:ext cx="8229600" cy="2822972"/>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 bg1="lt1" tx1="dk1" bg2="lt2" tx2="dk2" accent1="accent1" accent2="accent2" accent3="accent3" accent4="accent4" accent5="accent5" accent6="accent6" hlink="hlink" folHlink="folHlink"/>
  <p:sldLayoutIdLst>
    <p:sldLayoutId id="2147483690" r:id="rId1"/>
    <p:sldLayoutId id="2147483649" r:id="rId2"/>
    <p:sldLayoutId id="2147483655" r:id="rId3"/>
    <p:sldLayoutId id="2147483692" r:id="rId4"/>
    <p:sldLayoutId id="2147483689" r:id="rId5"/>
    <p:sldLayoutId id="2147483691" r:id="rId6"/>
  </p:sldLayoutIdLst>
  <p:hf sldNum="0" hdr="0" ftr="0" dt="0"/>
  <p:txStyles>
    <p:titleStyle>
      <a:lvl1pPr algn="l" defTabSz="457200" rtl="0" eaLnBrk="1" latinLnBrk="0" hangingPunct="1">
        <a:spcBef>
          <a:spcPct val="0"/>
        </a:spcBef>
        <a:buNone/>
        <a:defRPr sz="3200" kern="1200">
          <a:solidFill>
            <a:schemeClr val="tx1"/>
          </a:solidFill>
          <a:latin typeface="Museo Sans 100"/>
          <a:ea typeface="+mj-ea"/>
          <a:cs typeface="Museo Sans 100"/>
        </a:defRPr>
      </a:lvl1pPr>
    </p:titleStyle>
    <p:bodyStyle>
      <a:lvl1pPr marL="342900" indent="-342900" algn="l" defTabSz="457200" rtl="0" eaLnBrk="1" latinLnBrk="0" hangingPunct="1">
        <a:spcBef>
          <a:spcPct val="20000"/>
        </a:spcBef>
        <a:buClr>
          <a:srgbClr val="73BFDD"/>
        </a:buClr>
        <a:buFont typeface="Arial"/>
        <a:buChar char="•"/>
        <a:defRPr sz="2000" b="0" i="0" strike="noStrike" kern="1200">
          <a:solidFill>
            <a:schemeClr val="tx1"/>
          </a:solidFill>
          <a:latin typeface="Museo Sans 300"/>
          <a:ea typeface="+mn-ea"/>
          <a:cs typeface="Museo Sans 300"/>
        </a:defRPr>
      </a:lvl1pPr>
      <a:lvl2pPr marL="742950" indent="-285750" algn="l" defTabSz="457200" rtl="0" eaLnBrk="1" latinLnBrk="0" hangingPunct="1">
        <a:spcBef>
          <a:spcPct val="20000"/>
        </a:spcBef>
        <a:buClr>
          <a:srgbClr val="73BFDD"/>
        </a:buClr>
        <a:buFont typeface="Arial"/>
        <a:buChar char="•"/>
        <a:defRPr sz="1800" b="0" i="0" kern="1200">
          <a:solidFill>
            <a:schemeClr val="tx1"/>
          </a:solidFill>
          <a:latin typeface="Museo Sans 300"/>
          <a:ea typeface="+mn-ea"/>
          <a:cs typeface="Museo Sans 300"/>
        </a:defRPr>
      </a:lvl2pPr>
      <a:lvl3pPr marL="1257300" indent="-342900" algn="l" defTabSz="457200" rtl="0" eaLnBrk="1" latinLnBrk="0" hangingPunct="1">
        <a:spcBef>
          <a:spcPct val="20000"/>
        </a:spcBef>
        <a:buClr>
          <a:srgbClr val="73BFDD"/>
        </a:buClr>
        <a:buFont typeface="Arial"/>
        <a:buChar char="•"/>
        <a:defRPr sz="1800" b="0" i="0" kern="1200">
          <a:solidFill>
            <a:schemeClr val="tx1"/>
          </a:solidFill>
          <a:latin typeface="Museo Sans 300"/>
          <a:ea typeface="+mn-ea"/>
          <a:cs typeface="Museo Sans 300"/>
        </a:defRPr>
      </a:lvl3pPr>
      <a:lvl4pPr marL="1600200" indent="-228600" algn="l" defTabSz="457200" rtl="0" eaLnBrk="1" latinLnBrk="0" hangingPunct="1">
        <a:spcBef>
          <a:spcPct val="20000"/>
        </a:spcBef>
        <a:buClr>
          <a:srgbClr val="73BFDD"/>
        </a:buClr>
        <a:buFont typeface="Arial"/>
        <a:buChar char="•"/>
        <a:defRPr sz="1400" b="0" i="0" kern="1200">
          <a:solidFill>
            <a:schemeClr val="tx1"/>
          </a:solidFill>
          <a:latin typeface="Museo Sans 300"/>
          <a:ea typeface="+mn-ea"/>
          <a:cs typeface="Museo Sans 300"/>
        </a:defRPr>
      </a:lvl4pPr>
      <a:lvl5pPr marL="2057400" indent="-228600" algn="l" defTabSz="457200" rtl="0" eaLnBrk="1" latinLnBrk="0" hangingPunct="1">
        <a:spcBef>
          <a:spcPct val="20000"/>
        </a:spcBef>
        <a:buClr>
          <a:srgbClr val="73BFDD"/>
        </a:buClr>
        <a:buFont typeface="Arial"/>
        <a:buChar char="•"/>
        <a:defRPr sz="1400" b="0" i="0" kern="1200">
          <a:solidFill>
            <a:schemeClr val="tx1"/>
          </a:solidFill>
          <a:latin typeface="Museo Sans 30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azure/active-directory/active-directory-b2b-what-is-azure-ad-b2b"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5.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6453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Settings and Control</a:t>
            </a:r>
            <a:endParaRPr lang="nb-NO" dirty="0"/>
          </a:p>
        </p:txBody>
      </p:sp>
      <p:pic>
        <p:nvPicPr>
          <p:cNvPr id="4" name="Picture 3">
            <a:extLst>
              <a:ext uri="{FF2B5EF4-FFF2-40B4-BE49-F238E27FC236}">
                <a16:creationId xmlns:a16="http://schemas.microsoft.com/office/drawing/2014/main" id="{D48B235E-62BA-4B5D-BD8C-6836738A6854}"/>
              </a:ext>
            </a:extLst>
          </p:cNvPr>
          <p:cNvPicPr>
            <a:picLocks noChangeAspect="1"/>
          </p:cNvPicPr>
          <p:nvPr/>
        </p:nvPicPr>
        <p:blipFill>
          <a:blip r:embed="rId4"/>
          <a:stretch>
            <a:fillRect/>
          </a:stretch>
        </p:blipFill>
        <p:spPr>
          <a:xfrm>
            <a:off x="1835696" y="1469926"/>
            <a:ext cx="5616624" cy="3009084"/>
          </a:xfrm>
          <a:prstGeom prst="rect">
            <a:avLst/>
          </a:prstGeom>
        </p:spPr>
      </p:pic>
    </p:spTree>
    <p:extLst>
      <p:ext uri="{BB962C8B-B14F-4D97-AF65-F5344CB8AC3E}">
        <p14:creationId xmlns:p14="http://schemas.microsoft.com/office/powerpoint/2010/main" val="3834457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Office 365 External Sharing &amp; B2B</a:t>
            </a:r>
            <a:endParaRPr lang="nb-NO" dirty="0"/>
          </a:p>
        </p:txBody>
      </p:sp>
      <p:sp>
        <p:nvSpPr>
          <p:cNvPr id="3" name="Plassholder for tekst 2"/>
          <p:cNvSpPr>
            <a:spLocks noGrp="1"/>
          </p:cNvSpPr>
          <p:nvPr>
            <p:ph type="body" sz="quarter" idx="10"/>
          </p:nvPr>
        </p:nvSpPr>
        <p:spPr/>
        <p:txBody>
          <a:bodyPr>
            <a:normAutofit/>
          </a:bodyPr>
          <a:lstStyle/>
          <a:p>
            <a:r>
              <a:rPr lang="en-US" dirty="0"/>
              <a:t>All Office 365 services already use Azure AD B2B collaboration invitation APIs for sharing</a:t>
            </a:r>
          </a:p>
          <a:p>
            <a:pPr lvl="1"/>
            <a:r>
              <a:rPr lang="en-US" dirty="0"/>
              <a:t>EXCEPT:</a:t>
            </a:r>
          </a:p>
          <a:p>
            <a:pPr lvl="1"/>
            <a:r>
              <a:rPr lang="en-US" dirty="0"/>
              <a:t>SharePoint Online</a:t>
            </a:r>
          </a:p>
          <a:p>
            <a:pPr lvl="1"/>
            <a:r>
              <a:rPr lang="en-US" dirty="0"/>
              <a:t>OneDrive for Business</a:t>
            </a:r>
          </a:p>
          <a:p>
            <a:r>
              <a:rPr lang="en-US" dirty="0"/>
              <a:t>Settings for Sharing in Office 365 Admin Center / SharePoint Admin Center</a:t>
            </a:r>
            <a:endParaRPr lang="nb-NO" dirty="0"/>
          </a:p>
        </p:txBody>
      </p:sp>
    </p:spTree>
    <p:extLst>
      <p:ext uri="{BB962C8B-B14F-4D97-AF65-F5344CB8AC3E}">
        <p14:creationId xmlns:p14="http://schemas.microsoft.com/office/powerpoint/2010/main" val="2705177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solidFill>
                  <a:schemeClr val="bg1"/>
                </a:solidFill>
              </a:rPr>
              <a:t>DEMO</a:t>
            </a:r>
            <a:endParaRPr lang="nb-NO" dirty="0">
              <a:solidFill>
                <a:schemeClr val="bg1"/>
              </a:solidFill>
            </a:endParaRPr>
          </a:p>
        </p:txBody>
      </p:sp>
      <p:sp>
        <p:nvSpPr>
          <p:cNvPr id="3" name="Plassholder for tekst 2"/>
          <p:cNvSpPr>
            <a:spLocks noGrp="1"/>
          </p:cNvSpPr>
          <p:nvPr>
            <p:ph type="body" sz="quarter" idx="10"/>
          </p:nvPr>
        </p:nvSpPr>
        <p:spPr/>
        <p:txBody>
          <a:bodyPr/>
          <a:lstStyle/>
          <a:p>
            <a:endParaRPr lang="nb-NO" dirty="0">
              <a:solidFill>
                <a:schemeClr val="bg1"/>
              </a:solidFill>
            </a:endParaRPr>
          </a:p>
        </p:txBody>
      </p:sp>
    </p:spTree>
    <p:extLst>
      <p:ext uri="{BB962C8B-B14F-4D97-AF65-F5344CB8AC3E}">
        <p14:creationId xmlns:p14="http://schemas.microsoft.com/office/powerpoint/2010/main" val="1288745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Conditional Access for B2B Users</a:t>
            </a:r>
            <a:endParaRPr lang="nb-NO" dirty="0"/>
          </a:p>
        </p:txBody>
      </p:sp>
      <p:sp>
        <p:nvSpPr>
          <p:cNvPr id="3" name="Plassholder for tekst 2"/>
          <p:cNvSpPr>
            <a:spLocks noGrp="1"/>
          </p:cNvSpPr>
          <p:nvPr>
            <p:ph type="body" sz="quarter" idx="10"/>
          </p:nvPr>
        </p:nvSpPr>
        <p:spPr>
          <a:xfrm>
            <a:off x="457200" y="1563688"/>
            <a:ext cx="8579296" cy="2663825"/>
          </a:xfrm>
        </p:spPr>
        <p:txBody>
          <a:bodyPr>
            <a:normAutofit fontScale="92500" lnSpcReduction="10000"/>
          </a:bodyPr>
          <a:lstStyle/>
          <a:p>
            <a:r>
              <a:rPr lang="en-US" dirty="0"/>
              <a:t>Multi-Factor Authentication (MFA) </a:t>
            </a:r>
          </a:p>
          <a:p>
            <a:pPr lvl="1"/>
            <a:r>
              <a:rPr lang="en-US" dirty="0"/>
              <a:t>Device-based, location-based, risk-based conditional access?</a:t>
            </a:r>
          </a:p>
          <a:p>
            <a:r>
              <a:rPr lang="en-US" dirty="0"/>
              <a:t>Enforced at Resource Organization</a:t>
            </a:r>
          </a:p>
          <a:p>
            <a:r>
              <a:rPr lang="en-US" dirty="0"/>
              <a:t>Requires Azure AD Premium at Resource Organization</a:t>
            </a:r>
          </a:p>
          <a:p>
            <a:pPr lvl="1"/>
            <a:r>
              <a:rPr lang="en-US" dirty="0"/>
              <a:t>1:5 ratio</a:t>
            </a:r>
          </a:p>
          <a:p>
            <a:r>
              <a:rPr lang="en-US" dirty="0"/>
              <a:t>Terms of Use CA (Preview)</a:t>
            </a:r>
          </a:p>
          <a:p>
            <a:r>
              <a:rPr lang="en-US" dirty="0"/>
              <a:t>See Jan-Ketil Skanke and Ronni Pedersen’s session for more:</a:t>
            </a:r>
          </a:p>
          <a:p>
            <a:pPr lvl="1"/>
            <a:r>
              <a:rPr lang="en-US" dirty="0"/>
              <a:t>“Azure AD B2B Conditional Access Advanced Scenarios”, tomorrow 02.02 11:10</a:t>
            </a:r>
          </a:p>
        </p:txBody>
      </p:sp>
    </p:spTree>
    <p:extLst>
      <p:ext uri="{BB962C8B-B14F-4D97-AF65-F5344CB8AC3E}">
        <p14:creationId xmlns:p14="http://schemas.microsoft.com/office/powerpoint/2010/main" val="3290776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nb-NO" dirty="0"/>
              <a:t>Resources</a:t>
            </a:r>
          </a:p>
        </p:txBody>
      </p:sp>
      <p:sp>
        <p:nvSpPr>
          <p:cNvPr id="3" name="Plassholder for tekst 2"/>
          <p:cNvSpPr>
            <a:spLocks noGrp="1"/>
          </p:cNvSpPr>
          <p:nvPr>
            <p:ph type="body" sz="quarter" idx="10"/>
          </p:nvPr>
        </p:nvSpPr>
        <p:spPr/>
        <p:txBody>
          <a:bodyPr/>
          <a:lstStyle/>
          <a:p>
            <a:pPr marL="0" indent="0" algn="ctr">
              <a:buNone/>
            </a:pPr>
            <a:r>
              <a:rPr lang="nb-NO" dirty="0"/>
              <a:t>Slides and demos from the conference will be available at github.com/nordicinfrastructureconference/2018 (bit.ly/2y7JhA3)</a:t>
            </a:r>
          </a:p>
        </p:txBody>
      </p:sp>
      <p:sp>
        <p:nvSpPr>
          <p:cNvPr id="4" name="Text Placeholder 2">
            <a:extLst>
              <a:ext uri="{FF2B5EF4-FFF2-40B4-BE49-F238E27FC236}">
                <a16:creationId xmlns:a16="http://schemas.microsoft.com/office/drawing/2014/main" id="{1AB86F6E-0EB0-49DE-8419-A5D31EBB7F6C}"/>
              </a:ext>
            </a:extLst>
          </p:cNvPr>
          <p:cNvSpPr txBox="1">
            <a:spLocks/>
          </p:cNvSpPr>
          <p:nvPr/>
        </p:nvSpPr>
        <p:spPr>
          <a:xfrm>
            <a:off x="395535" y="3003798"/>
            <a:ext cx="8424937" cy="213970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latin typeface="Segoe UI Light" panose="020B0502040204020203" pitchFamily="34" charset="0"/>
                <a:hlinkClick r:id="rId3"/>
              </a:rPr>
              <a:t>https://docs.microsoft.com/en-us/azure/active-directory/active-directory-b2b-what-is-azure-ad-b2b</a:t>
            </a:r>
            <a:endParaRPr lang="en-US" sz="2000" dirty="0">
              <a:latin typeface="Segoe UI Light" panose="020B0502040204020203" pitchFamily="34" charset="0"/>
            </a:endParaRPr>
          </a:p>
          <a:p>
            <a:pPr marL="0" indent="0">
              <a:buNone/>
            </a:pPr>
            <a:r>
              <a:rPr lang="en-US" sz="2000" dirty="0">
                <a:latin typeface="Segoe UI Light" panose="020B0502040204020203" pitchFamily="34" charset="0"/>
              </a:rPr>
              <a:t>Github.com/</a:t>
            </a:r>
            <a:r>
              <a:rPr lang="en-US" sz="2000" dirty="0" err="1">
                <a:latin typeface="Segoe UI Light" panose="020B0502040204020203" pitchFamily="34" charset="0"/>
              </a:rPr>
              <a:t>skillriver</a:t>
            </a:r>
            <a:endParaRPr lang="en-US" sz="2000" dirty="0">
              <a:latin typeface="Segoe UI Light" panose="020B0502040204020203" pitchFamily="34" charset="0"/>
            </a:endParaRPr>
          </a:p>
          <a:p>
            <a:pPr marL="0" indent="0">
              <a:buNone/>
            </a:pPr>
            <a:r>
              <a:rPr lang="en-US" sz="2000" dirty="0">
                <a:latin typeface="Segoe UI Light" panose="020B0502040204020203" pitchFamily="34" charset="0"/>
              </a:rPr>
              <a:t>@</a:t>
            </a:r>
            <a:r>
              <a:rPr lang="en-US" sz="2000" dirty="0" err="1">
                <a:latin typeface="Segoe UI Light" panose="020B0502040204020203" pitchFamily="34" charset="0"/>
              </a:rPr>
              <a:t>skillriver</a:t>
            </a:r>
            <a:r>
              <a:rPr lang="en-US" sz="2000" dirty="0">
                <a:latin typeface="Segoe UI Light" panose="020B0502040204020203" pitchFamily="34" charset="0"/>
              </a:rPr>
              <a:t> | </a:t>
            </a:r>
            <a:r>
              <a:rPr lang="en-US" sz="2000" dirty="0" err="1">
                <a:latin typeface="Segoe UI Light" panose="020B0502040204020203" pitchFamily="34" charset="0"/>
              </a:rPr>
              <a:t>gotoguy.blog</a:t>
            </a:r>
            <a:endParaRPr lang="en-US" sz="2000" dirty="0">
              <a:latin typeface="Segoe UI Light" panose="020B0502040204020203" pitchFamily="34" charset="0"/>
            </a:endParaRPr>
          </a:p>
        </p:txBody>
      </p:sp>
    </p:spTree>
    <p:extLst>
      <p:ext uri="{BB962C8B-B14F-4D97-AF65-F5344CB8AC3E}">
        <p14:creationId xmlns:p14="http://schemas.microsoft.com/office/powerpoint/2010/main" val="5856705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ctrTitle"/>
          </p:nvPr>
        </p:nvSpPr>
        <p:spPr/>
        <p:txBody>
          <a:bodyPr/>
          <a:lstStyle/>
          <a:p>
            <a:r>
              <a:rPr lang="en-US" dirty="0"/>
              <a:t>Azure AD B2B – Invite your neighbors to your Cloud party!</a:t>
            </a:r>
            <a:endParaRPr lang="nb-NO" dirty="0"/>
          </a:p>
        </p:txBody>
      </p:sp>
      <p:sp>
        <p:nvSpPr>
          <p:cNvPr id="3" name="Text Placeholder 2">
            <a:extLst>
              <a:ext uri="{FF2B5EF4-FFF2-40B4-BE49-F238E27FC236}">
                <a16:creationId xmlns:a16="http://schemas.microsoft.com/office/drawing/2014/main" id="{08132BE3-7A56-4295-919E-F7103BAE4752}"/>
              </a:ext>
            </a:extLst>
          </p:cNvPr>
          <p:cNvSpPr txBox="1">
            <a:spLocks/>
          </p:cNvSpPr>
          <p:nvPr/>
        </p:nvSpPr>
        <p:spPr>
          <a:xfrm>
            <a:off x="395535" y="3589022"/>
            <a:ext cx="8424937" cy="15544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latin typeface="Segoe UI Light" panose="020B0502040204020203" pitchFamily="34" charset="0"/>
              </a:rPr>
              <a:t>Jan Vidar Elven | Microsoft MVP Enterprise Mobility</a:t>
            </a:r>
          </a:p>
          <a:p>
            <a:pPr marL="0" indent="0">
              <a:buNone/>
            </a:pPr>
            <a:r>
              <a:rPr lang="en-US" sz="2000" dirty="0">
                <a:latin typeface="Segoe UI Light" panose="020B0502040204020203" pitchFamily="34" charset="0"/>
              </a:rPr>
              <a:t>Cloud Architect @ Skill</a:t>
            </a:r>
          </a:p>
          <a:p>
            <a:pPr marL="0" indent="0">
              <a:buNone/>
            </a:pPr>
            <a:r>
              <a:rPr lang="en-US" sz="2000" dirty="0">
                <a:latin typeface="Segoe UI Light" panose="020B0502040204020203" pitchFamily="34" charset="0"/>
              </a:rPr>
              <a:t>@</a:t>
            </a:r>
            <a:r>
              <a:rPr lang="en-US" sz="2000" dirty="0" err="1">
                <a:latin typeface="Segoe UI Light" panose="020B0502040204020203" pitchFamily="34" charset="0"/>
              </a:rPr>
              <a:t>skillriver</a:t>
            </a:r>
            <a:r>
              <a:rPr lang="en-US" sz="2000" dirty="0">
                <a:latin typeface="Segoe UI Light" panose="020B0502040204020203" pitchFamily="34" charset="0"/>
              </a:rPr>
              <a:t> | </a:t>
            </a:r>
            <a:r>
              <a:rPr lang="en-US" sz="2000" dirty="0" err="1">
                <a:latin typeface="Segoe UI Light" panose="020B0502040204020203" pitchFamily="34" charset="0"/>
              </a:rPr>
              <a:t>gotoguy.blog</a:t>
            </a:r>
            <a:endParaRPr lang="en-US" sz="2000" dirty="0">
              <a:latin typeface="Segoe UI Light" panose="020B0502040204020203" pitchFamily="34" charset="0"/>
            </a:endParaRPr>
          </a:p>
        </p:txBody>
      </p:sp>
    </p:spTree>
    <p:extLst>
      <p:ext uri="{BB962C8B-B14F-4D97-AF65-F5344CB8AC3E}">
        <p14:creationId xmlns:p14="http://schemas.microsoft.com/office/powerpoint/2010/main" val="4130912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Azure Active Directory B2B</a:t>
            </a:r>
            <a:endParaRPr lang="nb-NO" dirty="0"/>
          </a:p>
        </p:txBody>
      </p:sp>
      <p:sp>
        <p:nvSpPr>
          <p:cNvPr id="3" name="Plassholder for tekst 2"/>
          <p:cNvSpPr>
            <a:spLocks noGrp="1"/>
          </p:cNvSpPr>
          <p:nvPr>
            <p:ph type="body" sz="quarter" idx="10"/>
          </p:nvPr>
        </p:nvSpPr>
        <p:spPr/>
        <p:txBody>
          <a:bodyPr/>
          <a:lstStyle/>
          <a:p>
            <a:r>
              <a:rPr lang="en-US" dirty="0"/>
              <a:t>Access Apps &amp; Data</a:t>
            </a:r>
          </a:p>
          <a:p>
            <a:r>
              <a:rPr lang="en-US" dirty="0"/>
              <a:t>Work with Partners</a:t>
            </a:r>
          </a:p>
          <a:p>
            <a:r>
              <a:rPr lang="en-US" dirty="0" err="1"/>
              <a:t>UserType</a:t>
            </a:r>
            <a:r>
              <a:rPr lang="en-US" dirty="0"/>
              <a:t> = Guest</a:t>
            </a:r>
          </a:p>
          <a:p>
            <a:r>
              <a:rPr lang="en-US" dirty="0"/>
              <a:t>Invitation Flow – Customizable with API</a:t>
            </a:r>
          </a:p>
          <a:p>
            <a:r>
              <a:rPr lang="en-US" dirty="0"/>
              <a:t>Licensing</a:t>
            </a:r>
          </a:p>
          <a:p>
            <a:endParaRPr lang="nb-NO" dirty="0"/>
          </a:p>
        </p:txBody>
      </p:sp>
    </p:spTree>
    <p:extLst>
      <p:ext uri="{BB962C8B-B14F-4D97-AF65-F5344CB8AC3E}">
        <p14:creationId xmlns:p14="http://schemas.microsoft.com/office/powerpoint/2010/main" val="18510677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Invite Users</a:t>
            </a:r>
            <a:endParaRPr lang="nb-NO" dirty="0"/>
          </a:p>
        </p:txBody>
      </p:sp>
      <p:sp>
        <p:nvSpPr>
          <p:cNvPr id="3" name="Plassholder for tekst 2"/>
          <p:cNvSpPr>
            <a:spLocks noGrp="1"/>
          </p:cNvSpPr>
          <p:nvPr>
            <p:ph type="body" sz="quarter" idx="10"/>
          </p:nvPr>
        </p:nvSpPr>
        <p:spPr/>
        <p:txBody>
          <a:bodyPr>
            <a:normAutofit lnSpcReduction="10000"/>
          </a:bodyPr>
          <a:lstStyle/>
          <a:p>
            <a:r>
              <a:rPr lang="en-US" dirty="0"/>
              <a:t>Admins invite:</a:t>
            </a:r>
          </a:p>
          <a:p>
            <a:pPr lvl="1"/>
            <a:r>
              <a:rPr lang="en-US" dirty="0"/>
              <a:t>Azure Portal / PowerShell</a:t>
            </a:r>
          </a:p>
          <a:p>
            <a:r>
              <a:rPr lang="en-US" dirty="0"/>
              <a:t>Information workers invite:</a:t>
            </a:r>
          </a:p>
          <a:p>
            <a:pPr lvl="1"/>
            <a:r>
              <a:rPr lang="en-US" dirty="0"/>
              <a:t>Access Panel</a:t>
            </a:r>
          </a:p>
          <a:p>
            <a:pPr lvl="1"/>
            <a:r>
              <a:rPr lang="en-US" dirty="0"/>
              <a:t>Teams/Groups</a:t>
            </a:r>
          </a:p>
          <a:p>
            <a:pPr lvl="1"/>
            <a:r>
              <a:rPr lang="en-US" dirty="0"/>
              <a:t>SharePoint Online/OneDrive for Business – Separate Invitation Flow!</a:t>
            </a:r>
          </a:p>
          <a:p>
            <a:r>
              <a:rPr lang="en-US" dirty="0"/>
              <a:t>Invitation Manager API:</a:t>
            </a:r>
          </a:p>
          <a:p>
            <a:pPr lvl="1"/>
            <a:r>
              <a:rPr lang="en-US" dirty="0"/>
              <a:t>Microsoft Graph</a:t>
            </a:r>
            <a:endParaRPr lang="nb-NO" dirty="0"/>
          </a:p>
        </p:txBody>
      </p:sp>
    </p:spTree>
    <p:extLst>
      <p:ext uri="{BB962C8B-B14F-4D97-AF65-F5344CB8AC3E}">
        <p14:creationId xmlns:p14="http://schemas.microsoft.com/office/powerpoint/2010/main" val="2640391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solidFill>
                  <a:schemeClr val="bg1"/>
                </a:solidFill>
              </a:rPr>
              <a:t>The invitation email</a:t>
            </a:r>
            <a:endParaRPr lang="nb-NO" dirty="0">
              <a:solidFill>
                <a:schemeClr val="bg1"/>
              </a:solidFill>
            </a:endParaRPr>
          </a:p>
        </p:txBody>
      </p:sp>
      <p:sp>
        <p:nvSpPr>
          <p:cNvPr id="3" name="Plassholder for tekst 2"/>
          <p:cNvSpPr>
            <a:spLocks noGrp="1"/>
          </p:cNvSpPr>
          <p:nvPr>
            <p:ph type="body" sz="quarter" idx="10"/>
          </p:nvPr>
        </p:nvSpPr>
        <p:spPr/>
        <p:txBody>
          <a:bodyPr/>
          <a:lstStyle/>
          <a:p>
            <a:endParaRPr lang="nb-NO" dirty="0">
              <a:solidFill>
                <a:schemeClr val="bg1"/>
              </a:solidFill>
            </a:endParaRPr>
          </a:p>
        </p:txBody>
      </p:sp>
      <p:pic>
        <p:nvPicPr>
          <p:cNvPr id="4" name="Picture 3">
            <a:extLst>
              <a:ext uri="{FF2B5EF4-FFF2-40B4-BE49-F238E27FC236}">
                <a16:creationId xmlns:a16="http://schemas.microsoft.com/office/drawing/2014/main" id="{1EC86AEB-0FE7-4BA7-B8EE-DEFAA6E635C6}"/>
              </a:ext>
            </a:extLst>
          </p:cNvPr>
          <p:cNvPicPr>
            <a:picLocks noChangeAspect="1"/>
          </p:cNvPicPr>
          <p:nvPr/>
        </p:nvPicPr>
        <p:blipFill>
          <a:blip r:embed="rId4"/>
          <a:stretch>
            <a:fillRect/>
          </a:stretch>
        </p:blipFill>
        <p:spPr>
          <a:xfrm>
            <a:off x="1845997" y="57198"/>
            <a:ext cx="5452006" cy="5029104"/>
          </a:xfrm>
          <a:prstGeom prst="rect">
            <a:avLst/>
          </a:prstGeom>
        </p:spPr>
      </p:pic>
      <p:pic>
        <p:nvPicPr>
          <p:cNvPr id="6" name="Picture 5">
            <a:extLst>
              <a:ext uri="{FF2B5EF4-FFF2-40B4-BE49-F238E27FC236}">
                <a16:creationId xmlns:a16="http://schemas.microsoft.com/office/drawing/2014/main" id="{29B0BB6C-5194-48E2-9C5C-14EDCE44431F}"/>
              </a:ext>
            </a:extLst>
          </p:cNvPr>
          <p:cNvPicPr>
            <a:picLocks noChangeAspect="1"/>
          </p:cNvPicPr>
          <p:nvPr/>
        </p:nvPicPr>
        <p:blipFill>
          <a:blip r:embed="rId5"/>
          <a:stretch>
            <a:fillRect/>
          </a:stretch>
        </p:blipFill>
        <p:spPr>
          <a:xfrm>
            <a:off x="1870761" y="53388"/>
            <a:ext cx="5402477" cy="5036724"/>
          </a:xfrm>
          <a:prstGeom prst="rect">
            <a:avLst/>
          </a:prstGeom>
        </p:spPr>
      </p:pic>
    </p:spTree>
    <p:extLst>
      <p:ext uri="{BB962C8B-B14F-4D97-AF65-F5344CB8AC3E}">
        <p14:creationId xmlns:p14="http://schemas.microsoft.com/office/powerpoint/2010/main" val="2500681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Invitation Redemption</a:t>
            </a:r>
            <a:endParaRPr lang="nb-NO" dirty="0"/>
          </a:p>
        </p:txBody>
      </p:sp>
      <p:sp>
        <p:nvSpPr>
          <p:cNvPr id="3" name="Plassholder for tekst 2"/>
          <p:cNvSpPr>
            <a:spLocks noGrp="1"/>
          </p:cNvSpPr>
          <p:nvPr>
            <p:ph type="body" sz="quarter" idx="10"/>
          </p:nvPr>
        </p:nvSpPr>
        <p:spPr/>
        <p:txBody>
          <a:bodyPr>
            <a:normAutofit lnSpcReduction="10000"/>
          </a:bodyPr>
          <a:lstStyle/>
          <a:p>
            <a:r>
              <a:rPr lang="en-US" dirty="0"/>
              <a:t>Work/School Accounts and Microsoft Accounts</a:t>
            </a:r>
          </a:p>
          <a:p>
            <a:r>
              <a:rPr lang="en-US" dirty="0"/>
              <a:t>Social ID user first-time redemption</a:t>
            </a:r>
          </a:p>
          <a:p>
            <a:r>
              <a:rPr lang="en-US" dirty="0"/>
              <a:t>Source “Invited User” –&gt;</a:t>
            </a:r>
          </a:p>
          <a:p>
            <a:pPr lvl="1"/>
            <a:r>
              <a:rPr lang="en-US" dirty="0"/>
              <a:t>“Microsoft Account”</a:t>
            </a:r>
          </a:p>
          <a:p>
            <a:pPr lvl="1"/>
            <a:r>
              <a:rPr lang="en-US" dirty="0"/>
              <a:t>“External Azure Active Directory”</a:t>
            </a:r>
          </a:p>
          <a:p>
            <a:r>
              <a:rPr lang="en-US" dirty="0"/>
              <a:t>Source for Members:</a:t>
            </a:r>
          </a:p>
          <a:p>
            <a:pPr lvl="1"/>
            <a:r>
              <a:rPr lang="en-US" dirty="0"/>
              <a:t>“</a:t>
            </a:r>
            <a:r>
              <a:rPr lang="nb-NO" dirty="0"/>
              <a:t>Windows Server Active Directory</a:t>
            </a:r>
            <a:r>
              <a:rPr lang="en-US" dirty="0"/>
              <a:t> ”</a:t>
            </a:r>
          </a:p>
          <a:p>
            <a:pPr lvl="1"/>
            <a:r>
              <a:rPr lang="en-US" dirty="0"/>
              <a:t>“Azure Active Directory”</a:t>
            </a:r>
          </a:p>
          <a:p>
            <a:pPr lvl="1"/>
            <a:endParaRPr lang="nb-NO" dirty="0"/>
          </a:p>
          <a:p>
            <a:pPr lvl="1"/>
            <a:endParaRPr lang="en-US" dirty="0"/>
          </a:p>
          <a:p>
            <a:pPr lvl="1"/>
            <a:endParaRPr lang="en-US" dirty="0"/>
          </a:p>
        </p:txBody>
      </p:sp>
    </p:spTree>
    <p:extLst>
      <p:ext uri="{BB962C8B-B14F-4D97-AF65-F5344CB8AC3E}">
        <p14:creationId xmlns:p14="http://schemas.microsoft.com/office/powerpoint/2010/main" val="12651729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solidFill>
                  <a:schemeClr val="bg1"/>
                </a:solidFill>
              </a:rPr>
              <a:t>Invitation Redemption Social ID</a:t>
            </a:r>
            <a:endParaRPr lang="nb-NO" dirty="0">
              <a:solidFill>
                <a:schemeClr val="bg1"/>
              </a:solidFill>
            </a:endParaRPr>
          </a:p>
        </p:txBody>
      </p:sp>
      <p:sp>
        <p:nvSpPr>
          <p:cNvPr id="3" name="Plassholder for tekst 2"/>
          <p:cNvSpPr>
            <a:spLocks noGrp="1"/>
          </p:cNvSpPr>
          <p:nvPr>
            <p:ph type="body" sz="quarter" idx="10"/>
          </p:nvPr>
        </p:nvSpPr>
        <p:spPr/>
        <p:txBody>
          <a:bodyPr/>
          <a:lstStyle/>
          <a:p>
            <a:endParaRPr lang="nb-NO" dirty="0">
              <a:solidFill>
                <a:schemeClr val="bg1"/>
              </a:solidFill>
            </a:endParaRPr>
          </a:p>
        </p:txBody>
      </p:sp>
      <p:pic>
        <p:nvPicPr>
          <p:cNvPr id="8" name="Picture 7">
            <a:extLst>
              <a:ext uri="{FF2B5EF4-FFF2-40B4-BE49-F238E27FC236}">
                <a16:creationId xmlns:a16="http://schemas.microsoft.com/office/drawing/2014/main" id="{384A5D83-439D-4D0F-80B8-752EBF967B6A}"/>
              </a:ext>
            </a:extLst>
          </p:cNvPr>
          <p:cNvPicPr>
            <a:picLocks noChangeAspect="1"/>
          </p:cNvPicPr>
          <p:nvPr/>
        </p:nvPicPr>
        <p:blipFill>
          <a:blip r:embed="rId4"/>
          <a:stretch>
            <a:fillRect/>
          </a:stretch>
        </p:blipFill>
        <p:spPr>
          <a:xfrm>
            <a:off x="882097" y="0"/>
            <a:ext cx="7379805" cy="5143500"/>
          </a:xfrm>
          <a:prstGeom prst="rect">
            <a:avLst/>
          </a:prstGeom>
        </p:spPr>
      </p:pic>
      <p:pic>
        <p:nvPicPr>
          <p:cNvPr id="9" name="Picture 8">
            <a:extLst>
              <a:ext uri="{FF2B5EF4-FFF2-40B4-BE49-F238E27FC236}">
                <a16:creationId xmlns:a16="http://schemas.microsoft.com/office/drawing/2014/main" id="{0AF1A87C-91A0-410F-ABFF-6D344EE51367}"/>
              </a:ext>
            </a:extLst>
          </p:cNvPr>
          <p:cNvPicPr>
            <a:picLocks noChangeAspect="1"/>
          </p:cNvPicPr>
          <p:nvPr/>
        </p:nvPicPr>
        <p:blipFill>
          <a:blip r:embed="rId5"/>
          <a:stretch>
            <a:fillRect/>
          </a:stretch>
        </p:blipFill>
        <p:spPr>
          <a:xfrm>
            <a:off x="1839741" y="0"/>
            <a:ext cx="5464518" cy="5143500"/>
          </a:xfrm>
          <a:prstGeom prst="rect">
            <a:avLst/>
          </a:prstGeom>
        </p:spPr>
      </p:pic>
      <p:pic>
        <p:nvPicPr>
          <p:cNvPr id="10" name="Picture 9">
            <a:extLst>
              <a:ext uri="{FF2B5EF4-FFF2-40B4-BE49-F238E27FC236}">
                <a16:creationId xmlns:a16="http://schemas.microsoft.com/office/drawing/2014/main" id="{F49BE11B-CF4F-4640-BF4E-556678818A20}"/>
              </a:ext>
            </a:extLst>
          </p:cNvPr>
          <p:cNvPicPr>
            <a:picLocks noChangeAspect="1"/>
          </p:cNvPicPr>
          <p:nvPr/>
        </p:nvPicPr>
        <p:blipFill>
          <a:blip r:embed="rId6"/>
          <a:stretch>
            <a:fillRect/>
          </a:stretch>
        </p:blipFill>
        <p:spPr>
          <a:xfrm>
            <a:off x="2066973" y="116252"/>
            <a:ext cx="5010054" cy="4910996"/>
          </a:xfrm>
          <a:prstGeom prst="rect">
            <a:avLst/>
          </a:prstGeom>
        </p:spPr>
      </p:pic>
      <p:pic>
        <p:nvPicPr>
          <p:cNvPr id="11" name="Picture 10">
            <a:extLst>
              <a:ext uri="{FF2B5EF4-FFF2-40B4-BE49-F238E27FC236}">
                <a16:creationId xmlns:a16="http://schemas.microsoft.com/office/drawing/2014/main" id="{D8D0AB2B-7AEA-401D-A07F-246D1189F944}"/>
              </a:ext>
            </a:extLst>
          </p:cNvPr>
          <p:cNvPicPr>
            <a:picLocks noChangeAspect="1"/>
          </p:cNvPicPr>
          <p:nvPr/>
        </p:nvPicPr>
        <p:blipFill>
          <a:blip r:embed="rId7"/>
          <a:stretch>
            <a:fillRect/>
          </a:stretch>
        </p:blipFill>
        <p:spPr>
          <a:xfrm>
            <a:off x="2143171" y="312463"/>
            <a:ext cx="4857657" cy="4518574"/>
          </a:xfrm>
          <a:prstGeom prst="rect">
            <a:avLst/>
          </a:prstGeom>
        </p:spPr>
      </p:pic>
      <p:pic>
        <p:nvPicPr>
          <p:cNvPr id="12" name="Picture 11">
            <a:extLst>
              <a:ext uri="{FF2B5EF4-FFF2-40B4-BE49-F238E27FC236}">
                <a16:creationId xmlns:a16="http://schemas.microsoft.com/office/drawing/2014/main" id="{656DB0EA-571D-47D0-8AB9-F834C4D0A518}"/>
              </a:ext>
            </a:extLst>
          </p:cNvPr>
          <p:cNvPicPr>
            <a:picLocks noChangeAspect="1"/>
          </p:cNvPicPr>
          <p:nvPr/>
        </p:nvPicPr>
        <p:blipFill>
          <a:blip r:embed="rId8"/>
          <a:stretch>
            <a:fillRect/>
          </a:stretch>
        </p:blipFill>
        <p:spPr>
          <a:xfrm>
            <a:off x="874398" y="647701"/>
            <a:ext cx="7387503" cy="3844091"/>
          </a:xfrm>
          <a:prstGeom prst="rect">
            <a:avLst/>
          </a:prstGeom>
        </p:spPr>
      </p:pic>
      <p:pic>
        <p:nvPicPr>
          <p:cNvPr id="13" name="Picture 12">
            <a:extLst>
              <a:ext uri="{FF2B5EF4-FFF2-40B4-BE49-F238E27FC236}">
                <a16:creationId xmlns:a16="http://schemas.microsoft.com/office/drawing/2014/main" id="{DF182502-E26B-462F-B12D-7CC5E05F5AE8}"/>
              </a:ext>
            </a:extLst>
          </p:cNvPr>
          <p:cNvPicPr>
            <a:picLocks noChangeAspect="1"/>
          </p:cNvPicPr>
          <p:nvPr/>
        </p:nvPicPr>
        <p:blipFill>
          <a:blip r:embed="rId9"/>
          <a:stretch>
            <a:fillRect/>
          </a:stretch>
        </p:blipFill>
        <p:spPr>
          <a:xfrm>
            <a:off x="2267744" y="43497"/>
            <a:ext cx="4557828" cy="5000896"/>
          </a:xfrm>
          <a:prstGeom prst="rect">
            <a:avLst/>
          </a:prstGeom>
        </p:spPr>
      </p:pic>
      <p:pic>
        <p:nvPicPr>
          <p:cNvPr id="14" name="Picture 13">
            <a:extLst>
              <a:ext uri="{FF2B5EF4-FFF2-40B4-BE49-F238E27FC236}">
                <a16:creationId xmlns:a16="http://schemas.microsoft.com/office/drawing/2014/main" id="{8F8D8F7D-2D9B-4993-BAF4-F588FDA29403}"/>
              </a:ext>
            </a:extLst>
          </p:cNvPr>
          <p:cNvPicPr>
            <a:picLocks noChangeAspect="1"/>
          </p:cNvPicPr>
          <p:nvPr/>
        </p:nvPicPr>
        <p:blipFill>
          <a:blip r:embed="rId10"/>
          <a:stretch>
            <a:fillRect/>
          </a:stretch>
        </p:blipFill>
        <p:spPr>
          <a:xfrm>
            <a:off x="316933" y="383627"/>
            <a:ext cx="8575547" cy="3699256"/>
          </a:xfrm>
          <a:prstGeom prst="rect">
            <a:avLst/>
          </a:prstGeom>
        </p:spPr>
      </p:pic>
    </p:spTree>
    <p:extLst>
      <p:ext uri="{BB962C8B-B14F-4D97-AF65-F5344CB8AC3E}">
        <p14:creationId xmlns:p14="http://schemas.microsoft.com/office/powerpoint/2010/main" val="4021850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t>Special Cases</a:t>
            </a:r>
            <a:endParaRPr lang="nb-NO" dirty="0"/>
          </a:p>
        </p:txBody>
      </p:sp>
      <p:sp>
        <p:nvSpPr>
          <p:cNvPr id="3" name="Plassholder for tekst 2"/>
          <p:cNvSpPr>
            <a:spLocks noGrp="1"/>
          </p:cNvSpPr>
          <p:nvPr>
            <p:ph type="body" sz="quarter" idx="10"/>
          </p:nvPr>
        </p:nvSpPr>
        <p:spPr/>
        <p:txBody>
          <a:bodyPr>
            <a:normAutofit/>
          </a:bodyPr>
          <a:lstStyle/>
          <a:p>
            <a:r>
              <a:rPr lang="en-US" dirty="0"/>
              <a:t>Invited user does not have e-mail?</a:t>
            </a:r>
          </a:p>
          <a:p>
            <a:r>
              <a:rPr lang="en-US" dirty="0"/>
              <a:t>Add guest users without invitation?</a:t>
            </a:r>
          </a:p>
          <a:p>
            <a:r>
              <a:rPr lang="en-US" dirty="0"/>
              <a:t>Hybrid Guests</a:t>
            </a:r>
          </a:p>
          <a:p>
            <a:endParaRPr lang="nb-NO" dirty="0"/>
          </a:p>
        </p:txBody>
      </p:sp>
    </p:spTree>
    <p:extLst>
      <p:ext uri="{BB962C8B-B14F-4D97-AF65-F5344CB8AC3E}">
        <p14:creationId xmlns:p14="http://schemas.microsoft.com/office/powerpoint/2010/main" val="1446237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2" name="Tittel 1"/>
          <p:cNvSpPr>
            <a:spLocks noGrp="1"/>
          </p:cNvSpPr>
          <p:nvPr>
            <p:ph type="title"/>
          </p:nvPr>
        </p:nvSpPr>
        <p:spPr/>
        <p:txBody>
          <a:bodyPr/>
          <a:lstStyle/>
          <a:p>
            <a:r>
              <a:rPr lang="en-US" dirty="0">
                <a:solidFill>
                  <a:schemeClr val="bg1"/>
                </a:solidFill>
              </a:rPr>
              <a:t>DEMO</a:t>
            </a:r>
            <a:endParaRPr lang="nb-NO" dirty="0">
              <a:solidFill>
                <a:schemeClr val="bg1"/>
              </a:solidFill>
            </a:endParaRPr>
          </a:p>
        </p:txBody>
      </p:sp>
      <p:sp>
        <p:nvSpPr>
          <p:cNvPr id="3" name="Plassholder for tekst 2"/>
          <p:cNvSpPr>
            <a:spLocks noGrp="1"/>
          </p:cNvSpPr>
          <p:nvPr>
            <p:ph type="body" sz="quarter" idx="10"/>
          </p:nvPr>
        </p:nvSpPr>
        <p:spPr/>
        <p:txBody>
          <a:bodyPr/>
          <a:lstStyle/>
          <a:p>
            <a:endParaRPr lang="nb-NO" dirty="0">
              <a:solidFill>
                <a:schemeClr val="bg1"/>
              </a:solidFill>
            </a:endParaRPr>
          </a:p>
        </p:txBody>
      </p:sp>
    </p:spTree>
    <p:extLst>
      <p:ext uri="{BB962C8B-B14F-4D97-AF65-F5344CB8AC3E}">
        <p14:creationId xmlns:p14="http://schemas.microsoft.com/office/powerpoint/2010/main" val="1839899192"/>
      </p:ext>
    </p:extLst>
  </p:cSld>
  <p:clrMapOvr>
    <a:masterClrMapping/>
  </p:clrMapOvr>
</p:sld>
</file>

<file path=ppt/theme/theme1.xml><?xml version="1.0" encoding="utf-8"?>
<a:theme xmlns:a="http://schemas.openxmlformats.org/drawingml/2006/main" name="PPT-mal_NIC">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kument" ma:contentTypeID="0x0101008D51032C51DA24458A9FF9BD331C77C3" ma:contentTypeVersion="2" ma:contentTypeDescription="Opprett et nytt dokument." ma:contentTypeScope="" ma:versionID="4b85e52c484fa3d3aedd82cb48e1a044">
  <xsd:schema xmlns:xsd="http://www.w3.org/2001/XMLSchema" xmlns:xs="http://www.w3.org/2001/XMLSchema" xmlns:p="http://schemas.microsoft.com/office/2006/metadata/properties" xmlns:ns2="928efe62-90f7-4330-b3a0-5b3e20b49c2b" targetNamespace="http://schemas.microsoft.com/office/2006/metadata/properties" ma:root="true" ma:fieldsID="82d756963f2f4b57586f0cd774224fd0" ns2:_="">
    <xsd:import namespace="928efe62-90f7-4330-b3a0-5b3e20b49c2b"/>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8efe62-90f7-4330-b3a0-5b3e20b49c2b"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holdstype"/>
        <xsd:element ref="dc:title" minOccurs="0" maxOccurs="1" ma:index="4" ma:displayName="Tit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58B8D88-7621-49EE-87E3-7FF284363B37}">
  <ds:schemaRefs>
    <ds:schemaRef ds:uri="http://schemas.microsoft.com/sharepoint/v3/contenttype/forms"/>
  </ds:schemaRefs>
</ds:datastoreItem>
</file>

<file path=customXml/itemProps2.xml><?xml version="1.0" encoding="utf-8"?>
<ds:datastoreItem xmlns:ds="http://schemas.openxmlformats.org/officeDocument/2006/customXml" ds:itemID="{199D328D-E1E5-4167-AFF9-93EDD9EDCF20}">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928efe62-90f7-4330-b3a0-5b3e20b49c2b"/>
    <ds:schemaRef ds:uri="http://www.w3.org/XML/1998/namespace"/>
  </ds:schemaRefs>
</ds:datastoreItem>
</file>

<file path=customXml/itemProps3.xml><?xml version="1.0" encoding="utf-8"?>
<ds:datastoreItem xmlns:ds="http://schemas.openxmlformats.org/officeDocument/2006/customXml" ds:itemID="{D96FD79E-18DF-4718-B9D0-EA36CF94E5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8efe62-90f7-4330-b3a0-5b3e20b49c2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PPT-mal_NIC.potx</Template>
  <TotalTime>1885</TotalTime>
  <Words>659</Words>
  <Application>Microsoft Office PowerPoint</Application>
  <PresentationFormat>On-screen Show (16:9)</PresentationFormat>
  <Paragraphs>82</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Museo Sans 100</vt:lpstr>
      <vt:lpstr>Museo Sans 300</vt:lpstr>
      <vt:lpstr>Segoe UI Light</vt:lpstr>
      <vt:lpstr>PPT-mal_NIC</vt:lpstr>
      <vt:lpstr>PowerPoint Presentation</vt:lpstr>
      <vt:lpstr>Azure AD B2B – Invite your neighbors to your Cloud party!</vt:lpstr>
      <vt:lpstr>Azure Active Directory B2B</vt:lpstr>
      <vt:lpstr>Invite Users</vt:lpstr>
      <vt:lpstr>The invitation email</vt:lpstr>
      <vt:lpstr>Invitation Redemption</vt:lpstr>
      <vt:lpstr>Invitation Redemption Social ID</vt:lpstr>
      <vt:lpstr>Special Cases</vt:lpstr>
      <vt:lpstr>DEMO</vt:lpstr>
      <vt:lpstr>Settings and Control</vt:lpstr>
      <vt:lpstr>Office 365 External Sharing &amp; B2B</vt:lpstr>
      <vt:lpstr>DEMO</vt:lpstr>
      <vt:lpstr>Conditional Access for B2B Users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tn</dc:creator>
  <cp:lastModifiedBy>Jan Vidar Elven</cp:lastModifiedBy>
  <cp:revision>62</cp:revision>
  <dcterms:created xsi:type="dcterms:W3CDTF">2012-11-21T10:27:26Z</dcterms:created>
  <dcterms:modified xsi:type="dcterms:W3CDTF">2018-02-05T15:57:38Z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0x0101008D51032C51DA24458A9FF9BD331C77C3</vt:lpwstr>
  </property>
</Properties>
</file>

<file path=docProps/thumbnail.jpeg>
</file>